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embeddedFontLst>
    <p:embeddedFont>
      <p:font typeface="Nunito"/>
      <p:regular r:id="rId26"/>
      <p:bold r:id="rId27"/>
      <p:italic r:id="rId28"/>
      <p:boldItalic r:id="rId29"/>
    </p:embeddedFont>
    <p:embeddedFont>
      <p:font typeface="Abril Fatface"/>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6" Type="http://schemas.openxmlformats.org/officeDocument/2006/relationships/font" Target="fonts/Nunito-regular.fntdata"/><Relationship Id="rId13" Type="http://schemas.openxmlformats.org/officeDocument/2006/relationships/slide" Target="slides/slide9.xml"/><Relationship Id="rId18" Type="http://schemas.openxmlformats.org/officeDocument/2006/relationships/slide" Target="slides/slide14.xml"/><Relationship Id="rId21" Type="http://schemas.openxmlformats.org/officeDocument/2006/relationships/slide" Target="slides/slide17.xml"/><Relationship Id="rId3" Type="http://schemas.openxmlformats.org/officeDocument/2006/relationships/slideMaster" Target="slideMasters/slideMaster1.xml"/><Relationship Id="rId25" Type="http://schemas.openxmlformats.org/officeDocument/2006/relationships/slide" Target="slides/slide2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customXml" Target="../customXml/item3.xml"/><Relationship Id="rId20" Type="http://schemas.openxmlformats.org/officeDocument/2006/relationships/slide" Target="slides/slide16.xml"/><Relationship Id="rId2" Type="http://schemas.openxmlformats.org/officeDocument/2006/relationships/presProps" Target="presProps.xml"/><Relationship Id="rId29" Type="http://schemas.openxmlformats.org/officeDocument/2006/relationships/font" Target="fonts/Nunito-boldItalic.fntdata"/><Relationship Id="rId16" Type="http://schemas.openxmlformats.org/officeDocument/2006/relationships/slide" Target="slides/slide12.xml"/><Relationship Id="rId24" Type="http://schemas.openxmlformats.org/officeDocument/2006/relationships/slide" Target="slides/slide20.xml"/><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customXml" Target="../customXml/item2.xml"/><Relationship Id="rId23" Type="http://schemas.openxmlformats.org/officeDocument/2006/relationships/slide" Target="slides/slide19.xml"/><Relationship Id="rId28" Type="http://schemas.openxmlformats.org/officeDocument/2006/relationships/font" Target="fonts/Nunito-italic.fntdata"/><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1.xml"/><Relationship Id="rId22" Type="http://schemas.openxmlformats.org/officeDocument/2006/relationships/slide" Target="slides/slide18.xml"/><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font" Target="fonts/Nunito-bold.fntdata"/><Relationship Id="rId30" Type="http://schemas.openxmlformats.org/officeDocument/2006/relationships/font" Target="fonts/AbrilFatface-regular.fntdata"/><Relationship Id="rId14" Type="http://schemas.openxmlformats.org/officeDocument/2006/relationships/slide" Target="slides/slide10.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 name="Shape 53"/>
        <p:cNvGrpSpPr/>
        <p:nvPr/>
      </p:nvGrpSpPr>
      <p:grpSpPr>
        <a:xfrm>
          <a:off x="0" y="0"/>
          <a:ext cx="0" cy="0"/>
          <a:chOff x="0" y="0"/>
          <a:chExt cx="0" cy="0"/>
        </a:xfrm>
      </p:grpSpPr>
      <p:sp>
        <p:nvSpPr>
          <p:cNvPr id="54" name="Google Shape;54;g4304ad034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4304ad03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4304ad0342_1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4304ad0342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4304ad0342_2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304ad0342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3824830f2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3824830f2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43824830f2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3824830f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43824830f2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3824830f2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3824830f2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3824830f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4304ad0342_2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4304ad0342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304ad0342_2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4304ad0342_2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43824830f2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43824830f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43824830f2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3824830f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4304ad0342_2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4304ad0342_2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43824830f2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43824830f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4304ad0342_2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4304ad0342_2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43824830f2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3824830f2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43824830f2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43824830f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4304ad0342_2_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4304ad0342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4384e5d280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4384e5d28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4384e5d280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4384e5d28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4384e5d28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4384e5d2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4304ad0342_2_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4304ad0342_2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background">
  <p:cSld name="CAPTION_ONLY_1">
    <p:spTree>
      <p:nvGrpSpPr>
        <p:cNvPr id="50" name="Shape 50"/>
        <p:cNvGrpSpPr/>
        <p:nvPr/>
      </p:nvGrpSpPr>
      <p:grpSpPr>
        <a:xfrm>
          <a:off x="0" y="0"/>
          <a:ext cx="0" cy="0"/>
          <a:chOff x="0" y="0"/>
          <a:chExt cx="0" cy="0"/>
        </a:xfrm>
      </p:grpSpPr>
      <p:sp>
        <p:nvSpPr>
          <p:cNvPr id="51" name="Google Shape;51;p13"/>
          <p:cNvSpPr/>
          <p:nvPr/>
        </p:nvSpPr>
        <p:spPr>
          <a:xfrm>
            <a:off x="520300" y="505425"/>
            <a:ext cx="8049125" cy="4132625"/>
          </a:xfrm>
          <a:custGeom>
            <a:rect b="b" l="l" r="r" t="t"/>
            <a:pathLst>
              <a:path extrusionOk="0" h="165305" w="321965">
                <a:moveTo>
                  <a:pt x="17881" y="0"/>
                </a:moveTo>
                <a:lnTo>
                  <a:pt x="321965" y="0"/>
                </a:lnTo>
                <a:lnTo>
                  <a:pt x="321965" y="165305"/>
                </a:lnTo>
                <a:lnTo>
                  <a:pt x="17881" y="165305"/>
                </a:lnTo>
                <a:lnTo>
                  <a:pt x="18032" y="39617"/>
                </a:lnTo>
                <a:lnTo>
                  <a:pt x="0" y="22299"/>
                </a:lnTo>
                <a:lnTo>
                  <a:pt x="17881" y="22272"/>
                </a:lnTo>
                <a:close/>
              </a:path>
            </a:pathLst>
          </a:custGeom>
          <a:noFill/>
          <a:ln cap="flat" cmpd="sng" w="76200">
            <a:solidFill>
              <a:srgbClr val="FFFFFF"/>
            </a:solidFill>
            <a:prstDash val="solid"/>
            <a:miter lim="8000"/>
            <a:headEnd len="med" w="med" type="none"/>
            <a:tailEnd len="med" w="med" type="none"/>
          </a:ln>
        </p:spPr>
      </p:sp>
      <p:sp>
        <p:nvSpPr>
          <p:cNvPr id="52" name="Google Shape;52;p13"/>
          <p:cNvSpPr txBox="1"/>
          <p:nvPr>
            <p:ph idx="12" type="sldNum"/>
          </p:nvPr>
        </p:nvSpPr>
        <p:spPr>
          <a:xfrm>
            <a:off x="8536449"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p14:flip dir="l"/>
      </p:transition>
    </mc:Choice>
    <mc:Fallback>
      <p:transition>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6.jpg"/><Relationship Id="rId5" Type="http://schemas.openxmlformats.org/officeDocument/2006/relationships/image" Target="../media/image3.jpg"/><Relationship Id="rId6"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4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34.jpg"/><Relationship Id="rId4" Type="http://schemas.openxmlformats.org/officeDocument/2006/relationships/image" Target="../media/image23.jpg"/><Relationship Id="rId5" Type="http://schemas.openxmlformats.org/officeDocument/2006/relationships/image" Target="../media/image18.jpg"/><Relationship Id="rId6" Type="http://schemas.openxmlformats.org/officeDocument/2006/relationships/image" Target="../media/image22.jpg"/><Relationship Id="rId7" Type="http://schemas.openxmlformats.org/officeDocument/2006/relationships/image" Target="../media/image9.jpg"/><Relationship Id="rId8"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35.jpg"/><Relationship Id="rId4" Type="http://schemas.openxmlformats.org/officeDocument/2006/relationships/image" Target="../media/image38.jpg"/><Relationship Id="rId5" Type="http://schemas.openxmlformats.org/officeDocument/2006/relationships/image" Target="../media/image29.jpg"/><Relationship Id="rId6" Type="http://schemas.openxmlformats.org/officeDocument/2006/relationships/image" Target="../media/image3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8.jp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hyperlink" Target="http://www.youtube.com/watch?v=uJKfxtYAt0s" TargetMode="External"/><Relationship Id="rId5"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6.jpg"/><Relationship Id="rId4" Type="http://schemas.openxmlformats.org/officeDocument/2006/relationships/image" Target="../media/image17.jpg"/><Relationship Id="rId5" Type="http://schemas.openxmlformats.org/officeDocument/2006/relationships/image" Target="../media/image25.jpg"/><Relationship Id="rId6" Type="http://schemas.openxmlformats.org/officeDocument/2006/relationships/image" Target="../media/image39.jpg"/><Relationship Id="rId7"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43.jpg"/><Relationship Id="rId4" Type="http://schemas.openxmlformats.org/officeDocument/2006/relationships/image" Target="../media/image41.jpg"/><Relationship Id="rId9" Type="http://schemas.openxmlformats.org/officeDocument/2006/relationships/image" Target="../media/image36.jpg"/><Relationship Id="rId5" Type="http://schemas.openxmlformats.org/officeDocument/2006/relationships/image" Target="../media/image42.jpg"/><Relationship Id="rId6" Type="http://schemas.openxmlformats.org/officeDocument/2006/relationships/image" Target="../media/image33.jpg"/><Relationship Id="rId7" Type="http://schemas.openxmlformats.org/officeDocument/2006/relationships/image" Target="../media/image31.jpg"/><Relationship Id="rId8" Type="http://schemas.openxmlformats.org/officeDocument/2006/relationships/image" Target="../media/image4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7.jpg"/><Relationship Id="rId4" Type="http://schemas.openxmlformats.org/officeDocument/2006/relationships/image" Target="../media/image40.jpg"/><Relationship Id="rId5"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56" name="Shape 56"/>
        <p:cNvGrpSpPr/>
        <p:nvPr/>
      </p:nvGrpSpPr>
      <p:grpSpPr>
        <a:xfrm>
          <a:off x="0" y="0"/>
          <a:ext cx="0" cy="0"/>
          <a:chOff x="0" y="0"/>
          <a:chExt cx="0" cy="0"/>
        </a:xfrm>
      </p:grpSpPr>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2"/>
                </a:solidFill>
              </a:rPr>
              <a:t>‹#›</a:t>
            </a:fld>
            <a:endParaRPr>
              <a:solidFill>
                <a:schemeClr val="lt2"/>
              </a:solidFill>
            </a:endParaRPr>
          </a:p>
        </p:txBody>
      </p:sp>
      <p:sp>
        <p:nvSpPr>
          <p:cNvPr id="58" name="Google Shape;58;p14"/>
          <p:cNvSpPr txBox="1"/>
          <p:nvPr/>
        </p:nvSpPr>
        <p:spPr>
          <a:xfrm>
            <a:off x="1329900" y="3813525"/>
            <a:ext cx="7841100" cy="1329900"/>
          </a:xfrm>
          <a:prstGeom prst="rect">
            <a:avLst/>
          </a:prstGeom>
          <a:solidFill>
            <a:srgbClr val="000000"/>
          </a:solid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3000">
                <a:solidFill>
                  <a:srgbClr val="FFFFFF"/>
                </a:solidFill>
                <a:latin typeface="Abril Fatface"/>
                <a:ea typeface="Abril Fatface"/>
                <a:cs typeface="Abril Fatface"/>
                <a:sym typeface="Abril Fatface"/>
              </a:rPr>
              <a:t>The Alps, Provence, and Barcelona</a:t>
            </a:r>
            <a:endParaRPr sz="3000">
              <a:solidFill>
                <a:srgbClr val="FFFFFF"/>
              </a:solidFill>
              <a:latin typeface="Abril Fatface"/>
              <a:ea typeface="Abril Fatface"/>
              <a:cs typeface="Abril Fatface"/>
              <a:sym typeface="Abril Fatface"/>
            </a:endParaRPr>
          </a:p>
          <a:p>
            <a:pPr indent="0" lvl="0" marL="0" rtl="0" algn="r">
              <a:spcBef>
                <a:spcPts val="0"/>
              </a:spcBef>
              <a:spcAft>
                <a:spcPts val="0"/>
              </a:spcAft>
              <a:buNone/>
            </a:pPr>
            <a:r>
              <a:rPr lang="en" sz="3000">
                <a:solidFill>
                  <a:srgbClr val="FFFFFF"/>
                </a:solidFill>
                <a:latin typeface="Abril Fatface"/>
                <a:ea typeface="Abril Fatface"/>
                <a:cs typeface="Abril Fatface"/>
                <a:sym typeface="Abril Fatface"/>
              </a:rPr>
              <a:t>11 days</a:t>
            </a:r>
            <a:endParaRPr sz="3000">
              <a:solidFill>
                <a:srgbClr val="FFFFFF"/>
              </a:solidFill>
              <a:latin typeface="Abril Fatface"/>
              <a:ea typeface="Abril Fatface"/>
              <a:cs typeface="Abril Fatface"/>
              <a:sym typeface="Abril Fatface"/>
            </a:endParaRPr>
          </a:p>
        </p:txBody>
      </p:sp>
      <p:pic>
        <p:nvPicPr>
          <p:cNvPr id="59" name="Google Shape;59;p14"/>
          <p:cNvPicPr preferRelativeResize="0"/>
          <p:nvPr/>
        </p:nvPicPr>
        <p:blipFill>
          <a:blip r:embed="rId3">
            <a:alphaModFix/>
          </a:blip>
          <a:stretch>
            <a:fillRect/>
          </a:stretch>
        </p:blipFill>
        <p:spPr>
          <a:xfrm>
            <a:off x="0" y="3813525"/>
            <a:ext cx="1329900" cy="1329900"/>
          </a:xfrm>
          <a:prstGeom prst="rect">
            <a:avLst/>
          </a:prstGeom>
          <a:noFill/>
          <a:ln>
            <a:noFill/>
          </a:ln>
        </p:spPr>
      </p:pic>
      <p:pic>
        <p:nvPicPr>
          <p:cNvPr id="60" name="Google Shape;60;p14"/>
          <p:cNvPicPr preferRelativeResize="0"/>
          <p:nvPr/>
        </p:nvPicPr>
        <p:blipFill rotWithShape="1">
          <a:blip r:embed="rId4">
            <a:alphaModFix/>
          </a:blip>
          <a:srcRect b="0" l="34529" r="7506" t="0"/>
          <a:stretch/>
        </p:blipFill>
        <p:spPr>
          <a:xfrm>
            <a:off x="0" y="0"/>
            <a:ext cx="3912175" cy="3813524"/>
          </a:xfrm>
          <a:prstGeom prst="rect">
            <a:avLst/>
          </a:prstGeom>
          <a:noFill/>
          <a:ln>
            <a:noFill/>
          </a:ln>
        </p:spPr>
      </p:pic>
      <p:pic>
        <p:nvPicPr>
          <p:cNvPr id="61" name="Google Shape;61;p14"/>
          <p:cNvPicPr preferRelativeResize="0"/>
          <p:nvPr/>
        </p:nvPicPr>
        <p:blipFill>
          <a:blip r:embed="rId5">
            <a:alphaModFix/>
          </a:blip>
          <a:stretch>
            <a:fillRect/>
          </a:stretch>
        </p:blipFill>
        <p:spPr>
          <a:xfrm>
            <a:off x="3271049" y="0"/>
            <a:ext cx="2438750" cy="3813526"/>
          </a:xfrm>
          <a:prstGeom prst="rect">
            <a:avLst/>
          </a:prstGeom>
          <a:noFill/>
          <a:ln>
            <a:noFill/>
          </a:ln>
        </p:spPr>
      </p:pic>
      <p:pic>
        <p:nvPicPr>
          <p:cNvPr id="62" name="Google Shape;62;p14"/>
          <p:cNvPicPr preferRelativeResize="0"/>
          <p:nvPr/>
        </p:nvPicPr>
        <p:blipFill rotWithShape="1">
          <a:blip r:embed="rId6">
            <a:alphaModFix/>
          </a:blip>
          <a:srcRect b="-525" l="8755" r="19125" t="-525"/>
          <a:stretch/>
        </p:blipFill>
        <p:spPr>
          <a:xfrm>
            <a:off x="5488850" y="-77925"/>
            <a:ext cx="3756299" cy="39477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5"/>
          <p:cNvSpPr/>
          <p:nvPr/>
        </p:nvSpPr>
        <p:spPr>
          <a:xfrm>
            <a:off x="263050" y="312000"/>
            <a:ext cx="2682300" cy="2391900"/>
          </a:xfrm>
          <a:prstGeom prst="wedgeRectCallout">
            <a:avLst>
              <a:gd fmla="val -20833" name="adj1"/>
              <a:gd fmla="val 62500" name="adj2"/>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txBox="1"/>
          <p:nvPr>
            <p:ph type="title"/>
          </p:nvPr>
        </p:nvSpPr>
        <p:spPr>
          <a:xfrm>
            <a:off x="488950" y="555600"/>
            <a:ext cx="2230500" cy="1904700"/>
          </a:xfrm>
          <a:prstGeom prst="rect">
            <a:avLst/>
          </a:prstGeom>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5"/>
                </a:solidFill>
                <a:latin typeface="Abril Fatface"/>
                <a:ea typeface="Abril Fatface"/>
                <a:cs typeface="Abril Fatface"/>
                <a:sym typeface="Abril Fatface"/>
              </a:rPr>
              <a:t>OUR TOUR</a:t>
            </a:r>
            <a:endParaRPr sz="3600">
              <a:solidFill>
                <a:schemeClr val="accent5"/>
              </a:solidFill>
              <a:latin typeface="Abril Fatface"/>
              <a:ea typeface="Abril Fatface"/>
              <a:cs typeface="Abril Fatface"/>
              <a:sym typeface="Abril Fatface"/>
            </a:endParaRPr>
          </a:p>
        </p:txBody>
      </p:sp>
      <p:sp>
        <p:nvSpPr>
          <p:cNvPr id="69" name="Google Shape;6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0" name="Google Shape;70;p15"/>
          <p:cNvPicPr preferRelativeResize="0"/>
          <p:nvPr/>
        </p:nvPicPr>
        <p:blipFill>
          <a:blip r:embed="rId3">
            <a:alphaModFix/>
          </a:blip>
          <a:stretch>
            <a:fillRect/>
          </a:stretch>
        </p:blipFill>
        <p:spPr>
          <a:xfrm>
            <a:off x="3250150" y="612325"/>
            <a:ext cx="5589525" cy="3769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6"/>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LUCERNE, SWITZERLAND</a:t>
            </a:r>
            <a:endParaRPr sz="2400">
              <a:solidFill>
                <a:schemeClr val="accent5"/>
              </a:solidFill>
              <a:latin typeface="Abril Fatface"/>
              <a:ea typeface="Abril Fatface"/>
              <a:cs typeface="Abril Fatface"/>
              <a:sym typeface="Abril Fatface"/>
            </a:endParaRPr>
          </a:p>
        </p:txBody>
      </p:sp>
      <p:sp>
        <p:nvSpPr>
          <p:cNvPr id="76" name="Google Shape;7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7" name="Google Shape;77;p16"/>
          <p:cNvPicPr preferRelativeResize="0"/>
          <p:nvPr/>
        </p:nvPicPr>
        <p:blipFill>
          <a:blip r:embed="rId3">
            <a:alphaModFix/>
          </a:blip>
          <a:stretch>
            <a:fillRect/>
          </a:stretch>
        </p:blipFill>
        <p:spPr>
          <a:xfrm>
            <a:off x="1921250" y="152400"/>
            <a:ext cx="5234366" cy="3925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3" name="Google Shape;83;p17"/>
          <p:cNvSpPr txBox="1"/>
          <p:nvPr>
            <p:ph idx="1" type="body"/>
          </p:nvPr>
        </p:nvSpPr>
        <p:spPr>
          <a:xfrm>
            <a:off x="350700" y="4285150"/>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MOUNT PILATUS, SWITZERLAND</a:t>
            </a:r>
            <a:endParaRPr sz="2400">
              <a:solidFill>
                <a:schemeClr val="accent5"/>
              </a:solidFill>
              <a:latin typeface="Abril Fatface"/>
              <a:ea typeface="Abril Fatface"/>
              <a:cs typeface="Abril Fatface"/>
              <a:sym typeface="Abril Fatface"/>
            </a:endParaRPr>
          </a:p>
        </p:txBody>
      </p:sp>
      <p:pic>
        <p:nvPicPr>
          <p:cNvPr id="84" name="Google Shape;84;p17"/>
          <p:cNvPicPr preferRelativeResize="0"/>
          <p:nvPr/>
        </p:nvPicPr>
        <p:blipFill>
          <a:blip r:embed="rId3">
            <a:alphaModFix/>
          </a:blip>
          <a:stretch>
            <a:fillRect/>
          </a:stretch>
        </p:blipFill>
        <p:spPr>
          <a:xfrm>
            <a:off x="3030243" y="152400"/>
            <a:ext cx="2944320" cy="3925775"/>
          </a:xfrm>
          <a:prstGeom prst="rect">
            <a:avLst/>
          </a:prstGeom>
          <a:noFill/>
          <a:ln>
            <a:noFill/>
          </a:ln>
        </p:spPr>
      </p:pic>
      <p:pic>
        <p:nvPicPr>
          <p:cNvPr id="85" name="Google Shape;85;p17"/>
          <p:cNvPicPr preferRelativeResize="0"/>
          <p:nvPr/>
        </p:nvPicPr>
        <p:blipFill>
          <a:blip r:embed="rId4">
            <a:alphaModFix/>
          </a:blip>
          <a:stretch>
            <a:fillRect/>
          </a:stretch>
        </p:blipFill>
        <p:spPr>
          <a:xfrm>
            <a:off x="162225" y="152400"/>
            <a:ext cx="2944324" cy="3925782"/>
          </a:xfrm>
          <a:prstGeom prst="rect">
            <a:avLst/>
          </a:prstGeom>
          <a:noFill/>
          <a:ln>
            <a:noFill/>
          </a:ln>
        </p:spPr>
      </p:pic>
      <p:pic>
        <p:nvPicPr>
          <p:cNvPr id="86" name="Google Shape;86;p17"/>
          <p:cNvPicPr preferRelativeResize="0"/>
          <p:nvPr/>
        </p:nvPicPr>
        <p:blipFill rotWithShape="1">
          <a:blip r:embed="rId5">
            <a:alphaModFix/>
          </a:blip>
          <a:srcRect b="0" l="0" r="33796" t="0"/>
          <a:stretch/>
        </p:blipFill>
        <p:spPr>
          <a:xfrm>
            <a:off x="5974574" y="152400"/>
            <a:ext cx="3176350" cy="3925774"/>
          </a:xfrm>
          <a:prstGeom prst="rect">
            <a:avLst/>
          </a:prstGeom>
          <a:noFill/>
          <a:ln>
            <a:noFill/>
          </a:ln>
        </p:spPr>
      </p:pic>
      <p:pic>
        <p:nvPicPr>
          <p:cNvPr id="87" name="Google Shape;87;p17"/>
          <p:cNvPicPr preferRelativeResize="0"/>
          <p:nvPr/>
        </p:nvPicPr>
        <p:blipFill>
          <a:blip r:embed="rId6">
            <a:alphaModFix/>
          </a:blip>
          <a:stretch>
            <a:fillRect/>
          </a:stretch>
        </p:blipFill>
        <p:spPr>
          <a:xfrm>
            <a:off x="2057775" y="152394"/>
            <a:ext cx="5417975" cy="40634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par>
                                <p:cTn fill="hold" nodeType="with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par>
                                <p:cTn fill="hold" nodeType="with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par>
                                <p:cTn fill="hold" nodeType="with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84"/>
                                        </p:tgtEl>
                                      </p:cBhvr>
                                    </p:animEffect>
                                    <p:set>
                                      <p:cBhvr>
                                        <p:cTn dur="1" fill="hold">
                                          <p:stCondLst>
                                            <p:cond delay="1000"/>
                                          </p:stCondLst>
                                        </p:cTn>
                                        <p:tgtEl>
                                          <p:spTgt spid="8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85"/>
                                        </p:tgtEl>
                                      </p:cBhvr>
                                    </p:animEffect>
                                    <p:set>
                                      <p:cBhvr>
                                        <p:cTn dur="1" fill="hold">
                                          <p:stCondLst>
                                            <p:cond delay="1000"/>
                                          </p:stCondLst>
                                        </p:cTn>
                                        <p:tgtEl>
                                          <p:spTgt spid="8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86"/>
                                        </p:tgtEl>
                                      </p:cBhvr>
                                    </p:animEffect>
                                    <p:set>
                                      <p:cBhvr>
                                        <p:cTn dur="1" fill="hold">
                                          <p:stCondLst>
                                            <p:cond delay="1000"/>
                                          </p:stCondLst>
                                        </p:cTn>
                                        <p:tgtEl>
                                          <p:spTgt spid="8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8"/>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A SWISS FEAST FOR ALL YOUR SENSES!</a:t>
            </a:r>
            <a:endParaRPr sz="2400">
              <a:solidFill>
                <a:schemeClr val="accent5"/>
              </a:solidFill>
              <a:latin typeface="Abril Fatface"/>
              <a:ea typeface="Abril Fatface"/>
              <a:cs typeface="Abril Fatface"/>
              <a:sym typeface="Abril Fatface"/>
            </a:endParaRPr>
          </a:p>
        </p:txBody>
      </p:sp>
      <p:sp>
        <p:nvSpPr>
          <p:cNvPr id="93" name="Google Shape;9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4" name="Google Shape;94;p18"/>
          <p:cNvPicPr preferRelativeResize="0"/>
          <p:nvPr/>
        </p:nvPicPr>
        <p:blipFill>
          <a:blip r:embed="rId3">
            <a:alphaModFix/>
          </a:blip>
          <a:stretch>
            <a:fillRect/>
          </a:stretch>
        </p:blipFill>
        <p:spPr>
          <a:xfrm>
            <a:off x="152400" y="762900"/>
            <a:ext cx="4441775" cy="2961175"/>
          </a:xfrm>
          <a:prstGeom prst="rect">
            <a:avLst/>
          </a:prstGeom>
          <a:noFill/>
          <a:ln>
            <a:noFill/>
          </a:ln>
        </p:spPr>
      </p:pic>
      <p:pic>
        <p:nvPicPr>
          <p:cNvPr id="95" name="Google Shape;95;p18"/>
          <p:cNvPicPr preferRelativeResize="0"/>
          <p:nvPr/>
        </p:nvPicPr>
        <p:blipFill>
          <a:blip r:embed="rId4">
            <a:alphaModFix/>
          </a:blip>
          <a:stretch>
            <a:fillRect/>
          </a:stretch>
        </p:blipFill>
        <p:spPr>
          <a:xfrm>
            <a:off x="4746575" y="990600"/>
            <a:ext cx="4245024" cy="23878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9"/>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CINQUE TERRE</a:t>
            </a:r>
            <a:r>
              <a:rPr lang="en" sz="2400">
                <a:solidFill>
                  <a:schemeClr val="accent5"/>
                </a:solidFill>
                <a:latin typeface="Abril Fatface"/>
                <a:ea typeface="Abril Fatface"/>
                <a:cs typeface="Abril Fatface"/>
                <a:sym typeface="Abril Fatface"/>
              </a:rPr>
              <a:t>, ITALY</a:t>
            </a:r>
            <a:endParaRPr sz="2400">
              <a:solidFill>
                <a:schemeClr val="accent5"/>
              </a:solidFill>
              <a:latin typeface="Abril Fatface"/>
              <a:ea typeface="Abril Fatface"/>
              <a:cs typeface="Abril Fatface"/>
              <a:sym typeface="Abril Fatface"/>
            </a:endParaRPr>
          </a:p>
        </p:txBody>
      </p:sp>
      <p:sp>
        <p:nvSpPr>
          <p:cNvPr id="101" name="Google Shape;10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2" name="Google Shape;102;p19"/>
          <p:cNvPicPr preferRelativeResize="0"/>
          <p:nvPr/>
        </p:nvPicPr>
        <p:blipFill>
          <a:blip r:embed="rId3">
            <a:alphaModFix/>
          </a:blip>
          <a:stretch>
            <a:fillRect/>
          </a:stretch>
        </p:blipFill>
        <p:spPr>
          <a:xfrm>
            <a:off x="1629100" y="152400"/>
            <a:ext cx="5885788" cy="3925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0"/>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YOUR TUMMY TO ITALY: GRAZIE!</a:t>
            </a:r>
            <a:endParaRPr sz="2400">
              <a:solidFill>
                <a:schemeClr val="accent5"/>
              </a:solidFill>
              <a:latin typeface="Abril Fatface"/>
              <a:ea typeface="Abril Fatface"/>
              <a:cs typeface="Abril Fatface"/>
              <a:sym typeface="Abril Fatface"/>
            </a:endParaRPr>
          </a:p>
        </p:txBody>
      </p:sp>
      <p:sp>
        <p:nvSpPr>
          <p:cNvPr id="108" name="Google Shape;10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9" name="Google Shape;109;p20"/>
          <p:cNvPicPr preferRelativeResize="0"/>
          <p:nvPr/>
        </p:nvPicPr>
        <p:blipFill>
          <a:blip r:embed="rId3">
            <a:alphaModFix/>
          </a:blip>
          <a:stretch>
            <a:fillRect/>
          </a:stretch>
        </p:blipFill>
        <p:spPr>
          <a:xfrm>
            <a:off x="152400" y="475600"/>
            <a:ext cx="4372503" cy="3279378"/>
          </a:xfrm>
          <a:prstGeom prst="rect">
            <a:avLst/>
          </a:prstGeom>
          <a:noFill/>
          <a:ln>
            <a:noFill/>
          </a:ln>
        </p:spPr>
      </p:pic>
      <p:pic>
        <p:nvPicPr>
          <p:cNvPr id="110" name="Google Shape;110;p20"/>
          <p:cNvPicPr preferRelativeResize="0"/>
          <p:nvPr/>
        </p:nvPicPr>
        <p:blipFill>
          <a:blip r:embed="rId4">
            <a:alphaModFix/>
          </a:blip>
          <a:stretch>
            <a:fillRect/>
          </a:stretch>
        </p:blipFill>
        <p:spPr>
          <a:xfrm rot="5400000">
            <a:off x="5248217" y="-41562"/>
            <a:ext cx="3193722" cy="4258296"/>
          </a:xfrm>
          <a:prstGeom prst="rect">
            <a:avLst/>
          </a:prstGeom>
          <a:noFill/>
          <a:ln>
            <a:noFill/>
          </a:ln>
        </p:spPr>
      </p:pic>
      <p:pic>
        <p:nvPicPr>
          <p:cNvPr id="111" name="Google Shape;111;p20"/>
          <p:cNvPicPr preferRelativeResize="0"/>
          <p:nvPr/>
        </p:nvPicPr>
        <p:blipFill>
          <a:blip r:embed="rId5">
            <a:alphaModFix/>
          </a:blip>
          <a:stretch>
            <a:fillRect/>
          </a:stretch>
        </p:blipFill>
        <p:spPr>
          <a:xfrm>
            <a:off x="4715925" y="872686"/>
            <a:ext cx="4258296" cy="3193710"/>
          </a:xfrm>
          <a:prstGeom prst="rect">
            <a:avLst/>
          </a:prstGeom>
          <a:noFill/>
          <a:ln>
            <a:noFill/>
          </a:ln>
        </p:spPr>
      </p:pic>
      <p:pic>
        <p:nvPicPr>
          <p:cNvPr id="112" name="Google Shape;112;p20"/>
          <p:cNvPicPr preferRelativeResize="0"/>
          <p:nvPr/>
        </p:nvPicPr>
        <p:blipFill>
          <a:blip r:embed="rId6">
            <a:alphaModFix/>
          </a:blip>
          <a:stretch>
            <a:fillRect/>
          </a:stretch>
        </p:blipFill>
        <p:spPr>
          <a:xfrm>
            <a:off x="235500" y="240100"/>
            <a:ext cx="4258296" cy="3193722"/>
          </a:xfrm>
          <a:prstGeom prst="rect">
            <a:avLst/>
          </a:prstGeom>
          <a:noFill/>
          <a:ln>
            <a:noFill/>
          </a:ln>
        </p:spPr>
      </p:pic>
      <p:pic>
        <p:nvPicPr>
          <p:cNvPr id="113" name="Google Shape;113;p20"/>
          <p:cNvPicPr preferRelativeResize="0"/>
          <p:nvPr/>
        </p:nvPicPr>
        <p:blipFill>
          <a:blip r:embed="rId7">
            <a:alphaModFix/>
          </a:blip>
          <a:stretch>
            <a:fillRect/>
          </a:stretch>
        </p:blipFill>
        <p:spPr>
          <a:xfrm>
            <a:off x="152400" y="688175"/>
            <a:ext cx="6016437" cy="3193725"/>
          </a:xfrm>
          <a:prstGeom prst="rect">
            <a:avLst/>
          </a:prstGeom>
          <a:noFill/>
          <a:ln>
            <a:noFill/>
          </a:ln>
        </p:spPr>
      </p:pic>
      <p:pic>
        <p:nvPicPr>
          <p:cNvPr id="114" name="Google Shape;114;p20"/>
          <p:cNvPicPr preferRelativeResize="0"/>
          <p:nvPr/>
        </p:nvPicPr>
        <p:blipFill>
          <a:blip r:embed="rId8">
            <a:alphaModFix/>
          </a:blip>
          <a:stretch>
            <a:fillRect/>
          </a:stretch>
        </p:blipFill>
        <p:spPr>
          <a:xfrm>
            <a:off x="6168821" y="280997"/>
            <a:ext cx="2751423" cy="366859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0"/>
                                        </p:tgtEl>
                                      </p:cBhvr>
                                    </p:animEffect>
                                    <p:set>
                                      <p:cBhvr>
                                        <p:cTn dur="1" fill="hold">
                                          <p:stCondLst>
                                            <p:cond delay="1000"/>
                                          </p:stCondLst>
                                        </p:cTn>
                                        <p:tgtEl>
                                          <p:spTgt spid="11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09"/>
                                        </p:tgtEl>
                                      </p:cBhvr>
                                    </p:animEffect>
                                    <p:set>
                                      <p:cBhvr>
                                        <p:cTn dur="1" fill="hold">
                                          <p:stCondLst>
                                            <p:cond delay="1000"/>
                                          </p:stCondLst>
                                        </p:cTn>
                                        <p:tgtEl>
                                          <p:spTgt spid="10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par>
                                <p:cTn fill="hold" nodeType="with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2"/>
                                        </p:tgtEl>
                                      </p:cBhvr>
                                    </p:animEffect>
                                    <p:set>
                                      <p:cBhvr>
                                        <p:cTn dur="1" fill="hold">
                                          <p:stCondLst>
                                            <p:cond delay="1000"/>
                                          </p:stCondLst>
                                        </p:cTn>
                                        <p:tgtEl>
                                          <p:spTgt spid="112"/>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11"/>
                                        </p:tgtEl>
                                      </p:cBhvr>
                                    </p:animEffect>
                                    <p:set>
                                      <p:cBhvr>
                                        <p:cTn dur="1" fill="hold">
                                          <p:stCondLst>
                                            <p:cond delay="1000"/>
                                          </p:stCondLst>
                                        </p:cTn>
                                        <p:tgtEl>
                                          <p:spTgt spid="11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par>
                                <p:cTn fill="hold" nodeType="with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1"/>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MONTECARLO, MONACO</a:t>
            </a:r>
            <a:endParaRPr sz="2400">
              <a:solidFill>
                <a:schemeClr val="accent5"/>
              </a:solidFill>
              <a:latin typeface="Abril Fatface"/>
              <a:ea typeface="Abril Fatface"/>
              <a:cs typeface="Abril Fatface"/>
              <a:sym typeface="Abril Fatface"/>
            </a:endParaRPr>
          </a:p>
        </p:txBody>
      </p:sp>
      <p:sp>
        <p:nvSpPr>
          <p:cNvPr id="120" name="Google Shape;12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21"/>
          <p:cNvPicPr preferRelativeResize="0"/>
          <p:nvPr/>
        </p:nvPicPr>
        <p:blipFill>
          <a:blip r:embed="rId3">
            <a:alphaModFix/>
          </a:blip>
          <a:stretch>
            <a:fillRect/>
          </a:stretch>
        </p:blipFill>
        <p:spPr>
          <a:xfrm>
            <a:off x="137300" y="122175"/>
            <a:ext cx="5234369" cy="3925777"/>
          </a:xfrm>
          <a:prstGeom prst="rect">
            <a:avLst/>
          </a:prstGeom>
          <a:noFill/>
          <a:ln>
            <a:noFill/>
          </a:ln>
        </p:spPr>
      </p:pic>
      <p:pic>
        <p:nvPicPr>
          <p:cNvPr id="122" name="Google Shape;122;p21"/>
          <p:cNvPicPr preferRelativeResize="0"/>
          <p:nvPr/>
        </p:nvPicPr>
        <p:blipFill>
          <a:blip r:embed="rId4">
            <a:alphaModFix/>
          </a:blip>
          <a:stretch>
            <a:fillRect/>
          </a:stretch>
        </p:blipFill>
        <p:spPr>
          <a:xfrm>
            <a:off x="5477419" y="831900"/>
            <a:ext cx="3467533" cy="2600650"/>
          </a:xfrm>
          <a:prstGeom prst="rect">
            <a:avLst/>
          </a:prstGeom>
          <a:noFill/>
          <a:ln>
            <a:noFill/>
          </a:ln>
        </p:spPr>
      </p:pic>
      <p:pic>
        <p:nvPicPr>
          <p:cNvPr id="123" name="Google Shape;123;p21"/>
          <p:cNvPicPr preferRelativeResize="0"/>
          <p:nvPr/>
        </p:nvPicPr>
        <p:blipFill>
          <a:blip r:embed="rId5">
            <a:alphaModFix/>
          </a:blip>
          <a:stretch>
            <a:fillRect/>
          </a:stretch>
        </p:blipFill>
        <p:spPr>
          <a:xfrm>
            <a:off x="3467075" y="122175"/>
            <a:ext cx="5477864" cy="4108398"/>
          </a:xfrm>
          <a:prstGeom prst="rect">
            <a:avLst/>
          </a:prstGeom>
          <a:noFill/>
          <a:ln>
            <a:noFill/>
          </a:ln>
        </p:spPr>
      </p:pic>
      <p:pic>
        <p:nvPicPr>
          <p:cNvPr id="124" name="Google Shape;124;p21"/>
          <p:cNvPicPr preferRelativeResize="0"/>
          <p:nvPr/>
        </p:nvPicPr>
        <p:blipFill rotWithShape="1">
          <a:blip r:embed="rId6">
            <a:alphaModFix/>
          </a:blip>
          <a:srcRect b="19354" l="9747" r="0" t="0"/>
          <a:stretch/>
        </p:blipFill>
        <p:spPr>
          <a:xfrm>
            <a:off x="0" y="266675"/>
            <a:ext cx="4724196" cy="31658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300"/>
                                        <p:tgtEl>
                                          <p:spTgt spid="121"/>
                                        </p:tgtEl>
                                      </p:cBhvr>
                                    </p:animEffect>
                                    <p:set>
                                      <p:cBhvr>
                                        <p:cTn dur="1" fill="hold">
                                          <p:stCondLst>
                                            <p:cond delay="1300"/>
                                          </p:stCondLst>
                                        </p:cTn>
                                        <p:tgtEl>
                                          <p:spTgt spid="121"/>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300"/>
                                        <p:tgtEl>
                                          <p:spTgt spid="122"/>
                                        </p:tgtEl>
                                      </p:cBhvr>
                                    </p:animEffect>
                                    <p:set>
                                      <p:cBhvr>
                                        <p:cTn dur="1" fill="hold">
                                          <p:stCondLst>
                                            <p:cond delay="1300"/>
                                          </p:stCondLst>
                                        </p:cTn>
                                        <p:tgtEl>
                                          <p:spTgt spid="12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100"/>
                                        <p:tgtEl>
                                          <p:spTgt spid="123"/>
                                        </p:tgtEl>
                                      </p:cBhvr>
                                    </p:animEffec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2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2"/>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FRENCH RIVIERA, FRANCE</a:t>
            </a:r>
            <a:endParaRPr sz="2400">
              <a:solidFill>
                <a:schemeClr val="accent5"/>
              </a:solidFill>
              <a:latin typeface="Abril Fatface"/>
              <a:ea typeface="Abril Fatface"/>
              <a:cs typeface="Abril Fatface"/>
              <a:sym typeface="Abril Fatface"/>
            </a:endParaRPr>
          </a:p>
        </p:txBody>
      </p:sp>
      <p:sp>
        <p:nvSpPr>
          <p:cNvPr id="130" name="Google Shape;13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1" name="Google Shape;131;p22"/>
          <p:cNvPicPr preferRelativeResize="0"/>
          <p:nvPr/>
        </p:nvPicPr>
        <p:blipFill>
          <a:blip r:embed="rId3">
            <a:alphaModFix/>
          </a:blip>
          <a:stretch>
            <a:fillRect/>
          </a:stretch>
        </p:blipFill>
        <p:spPr>
          <a:xfrm>
            <a:off x="2031250" y="152400"/>
            <a:ext cx="5234369" cy="3925777"/>
          </a:xfrm>
          <a:prstGeom prst="rect">
            <a:avLst/>
          </a:prstGeom>
          <a:noFill/>
          <a:ln>
            <a:noFill/>
          </a:ln>
        </p:spPr>
      </p:pic>
      <p:pic>
        <p:nvPicPr>
          <p:cNvPr id="132" name="Google Shape;132;p22"/>
          <p:cNvPicPr preferRelativeResize="0"/>
          <p:nvPr/>
        </p:nvPicPr>
        <p:blipFill>
          <a:blip r:embed="rId4">
            <a:alphaModFix/>
          </a:blip>
          <a:stretch>
            <a:fillRect/>
          </a:stretch>
        </p:blipFill>
        <p:spPr>
          <a:xfrm>
            <a:off x="944438" y="594627"/>
            <a:ext cx="7115925" cy="3041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32"/>
                                        </p:tgtEl>
                                      </p:cBhvr>
                                    </p:animEffect>
                                    <p:set>
                                      <p:cBhvr>
                                        <p:cTn dur="1" fill="hold">
                                          <p:stCondLst>
                                            <p:cond delay="1000"/>
                                          </p:stCondLst>
                                        </p:cTn>
                                        <p:tgtEl>
                                          <p:spTgt spid="13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3"/>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AVIGNON</a:t>
            </a:r>
            <a:r>
              <a:rPr lang="en" sz="2400">
                <a:solidFill>
                  <a:schemeClr val="accent5"/>
                </a:solidFill>
                <a:latin typeface="Abril Fatface"/>
                <a:ea typeface="Abril Fatface"/>
                <a:cs typeface="Abril Fatface"/>
                <a:sym typeface="Abril Fatface"/>
              </a:rPr>
              <a:t>, FRANCE</a:t>
            </a:r>
            <a:endParaRPr sz="2400">
              <a:solidFill>
                <a:schemeClr val="accent5"/>
              </a:solidFill>
              <a:latin typeface="Abril Fatface"/>
              <a:ea typeface="Abril Fatface"/>
              <a:cs typeface="Abril Fatface"/>
              <a:sym typeface="Abril Fatface"/>
            </a:endParaRPr>
          </a:p>
        </p:txBody>
      </p:sp>
      <p:sp>
        <p:nvSpPr>
          <p:cNvPr id="138" name="Google Shape;138;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9" name="Google Shape;139;p23"/>
          <p:cNvPicPr preferRelativeResize="0"/>
          <p:nvPr/>
        </p:nvPicPr>
        <p:blipFill>
          <a:blip r:embed="rId3">
            <a:alphaModFix/>
          </a:blip>
          <a:stretch>
            <a:fillRect/>
          </a:stretch>
        </p:blipFill>
        <p:spPr>
          <a:xfrm>
            <a:off x="501500" y="213150"/>
            <a:ext cx="5811774" cy="3867475"/>
          </a:xfrm>
          <a:prstGeom prst="rect">
            <a:avLst/>
          </a:prstGeom>
          <a:noFill/>
          <a:ln>
            <a:noFill/>
          </a:ln>
        </p:spPr>
      </p:pic>
      <p:pic>
        <p:nvPicPr>
          <p:cNvPr descr="Sur le pont d'Avignon,&#10;On y danse, on y danse,&#10;Sur le pont d'Avignon,&#10;On y danse, tous en rond.&#10;&#10;Les beaux messieurs font comme ça,&#10;Et puis encore comme ça.&#10;&#10;Sur le pont d'Avignon,&#10;On y danse, on y danse,&#10;Sur le pont d'Avignon,&#10;On y danse, tous en rond.&#10;&#10;Les belles dames font comme ça,&#10;Et puis encore comme ça.&#10;&#10;Sur le pont d'Avignon,&#10;On y danse, on y danse,&#10;Sur le pont d'Avignon,&#10;On y danse, tous en rond.&#10;&#10;Les cordonniers font comme ça,&#10;Et puis encore comme ça.&#10;&#10;Sur le pont d'Avignon,&#10;On y danse, on y danse,&#10;Sur le pont d'Avignon,&#10;On y danse, tous en rond.&#10;&#10;Les blanchisseuses font comme ça,&#10;Et puis encore comme ça.&#10;&#10;Sur le pont d'Avignon,&#10;On y danse, on y danse,&#10;Sur le pont d'Avignon,&#10;On y danse, tous en rond.&#10;&#10;Sur le pont d'Avignon,&#10;On y danse, on y danse,&#10;Sur le pont d'Avignon,&#10;On y danse, tous en rond...&#10;&#10;&#10;Texte et partition : Comptines.TV&#10;http://comptines.tv/sur_le_pont_d-avignon" id="140" name="Google Shape;140;p23" title="Sur le pont d'Avignon">
            <a:hlinkClick r:id="rId4"/>
          </p:cNvPr>
          <p:cNvPicPr preferRelativeResize="0"/>
          <p:nvPr/>
        </p:nvPicPr>
        <p:blipFill>
          <a:blip r:embed="rId5">
            <a:alphaModFix/>
          </a:blip>
          <a:stretch>
            <a:fillRect/>
          </a:stretch>
        </p:blipFill>
        <p:spPr>
          <a:xfrm>
            <a:off x="6471450" y="213150"/>
            <a:ext cx="2440876" cy="1830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4"/>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PONT DU GARD</a:t>
            </a:r>
            <a:r>
              <a:rPr lang="en" sz="2400">
                <a:solidFill>
                  <a:schemeClr val="accent5"/>
                </a:solidFill>
                <a:latin typeface="Abril Fatface"/>
                <a:ea typeface="Abril Fatface"/>
                <a:cs typeface="Abril Fatface"/>
                <a:sym typeface="Abril Fatface"/>
              </a:rPr>
              <a:t>, FRANCE</a:t>
            </a:r>
            <a:endParaRPr sz="2400">
              <a:solidFill>
                <a:schemeClr val="accent5"/>
              </a:solidFill>
              <a:latin typeface="Abril Fatface"/>
              <a:ea typeface="Abril Fatface"/>
              <a:cs typeface="Abril Fatface"/>
              <a:sym typeface="Abril Fatface"/>
            </a:endParaRPr>
          </a:p>
        </p:txBody>
      </p:sp>
      <p:sp>
        <p:nvSpPr>
          <p:cNvPr id="146" name="Google Shape;14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7" name="Google Shape;147;p24"/>
          <p:cNvPicPr preferRelativeResize="0"/>
          <p:nvPr/>
        </p:nvPicPr>
        <p:blipFill>
          <a:blip r:embed="rId3">
            <a:alphaModFix/>
          </a:blip>
          <a:stretch>
            <a:fillRect/>
          </a:stretch>
        </p:blipFill>
        <p:spPr>
          <a:xfrm>
            <a:off x="1837413" y="331625"/>
            <a:ext cx="5469175" cy="350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5"/>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NÎMES</a:t>
            </a:r>
            <a:r>
              <a:rPr lang="en" sz="2400">
                <a:solidFill>
                  <a:schemeClr val="accent5"/>
                </a:solidFill>
                <a:latin typeface="Abril Fatface"/>
                <a:ea typeface="Abril Fatface"/>
                <a:cs typeface="Abril Fatface"/>
                <a:sym typeface="Abril Fatface"/>
              </a:rPr>
              <a:t>, FRANCE</a:t>
            </a:r>
            <a:endParaRPr sz="2400">
              <a:solidFill>
                <a:schemeClr val="accent5"/>
              </a:solidFill>
              <a:latin typeface="Abril Fatface"/>
              <a:ea typeface="Abril Fatface"/>
              <a:cs typeface="Abril Fatface"/>
              <a:sym typeface="Abril Fatface"/>
            </a:endParaRPr>
          </a:p>
        </p:txBody>
      </p:sp>
      <p:sp>
        <p:nvSpPr>
          <p:cNvPr id="153" name="Google Shape;153;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4" name="Google Shape;154;p25"/>
          <p:cNvPicPr preferRelativeResize="0"/>
          <p:nvPr/>
        </p:nvPicPr>
        <p:blipFill>
          <a:blip r:embed="rId3">
            <a:alphaModFix/>
          </a:blip>
          <a:stretch>
            <a:fillRect/>
          </a:stretch>
        </p:blipFill>
        <p:spPr>
          <a:xfrm>
            <a:off x="725238" y="617875"/>
            <a:ext cx="7554325" cy="3189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6"/>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SUPER DÉLICIEUX...YOUR FRENCH PALATE!</a:t>
            </a:r>
            <a:endParaRPr sz="2400">
              <a:solidFill>
                <a:schemeClr val="accent5"/>
              </a:solidFill>
              <a:latin typeface="Abril Fatface"/>
              <a:ea typeface="Abril Fatface"/>
              <a:cs typeface="Abril Fatface"/>
              <a:sym typeface="Abril Fatface"/>
            </a:endParaRPr>
          </a:p>
        </p:txBody>
      </p:sp>
      <p:sp>
        <p:nvSpPr>
          <p:cNvPr id="160" name="Google Shape;16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1" name="Google Shape;161;p26"/>
          <p:cNvPicPr preferRelativeResize="0"/>
          <p:nvPr/>
        </p:nvPicPr>
        <p:blipFill>
          <a:blip r:embed="rId3">
            <a:alphaModFix/>
          </a:blip>
          <a:stretch>
            <a:fillRect/>
          </a:stretch>
        </p:blipFill>
        <p:spPr>
          <a:xfrm>
            <a:off x="311700" y="838750"/>
            <a:ext cx="4836575" cy="2637300"/>
          </a:xfrm>
          <a:prstGeom prst="rect">
            <a:avLst/>
          </a:prstGeom>
          <a:noFill/>
          <a:ln>
            <a:noFill/>
          </a:ln>
        </p:spPr>
      </p:pic>
      <p:pic>
        <p:nvPicPr>
          <p:cNvPr id="162" name="Google Shape;162;p26"/>
          <p:cNvPicPr preferRelativeResize="0"/>
          <p:nvPr/>
        </p:nvPicPr>
        <p:blipFill>
          <a:blip r:embed="rId4">
            <a:alphaModFix/>
          </a:blip>
          <a:stretch>
            <a:fillRect/>
          </a:stretch>
        </p:blipFill>
        <p:spPr>
          <a:xfrm>
            <a:off x="5378400" y="351675"/>
            <a:ext cx="3314700" cy="3381375"/>
          </a:xfrm>
          <a:prstGeom prst="rect">
            <a:avLst/>
          </a:prstGeom>
          <a:noFill/>
          <a:ln>
            <a:noFill/>
          </a:ln>
        </p:spPr>
      </p:pic>
      <p:pic>
        <p:nvPicPr>
          <p:cNvPr id="163" name="Google Shape;163;p26"/>
          <p:cNvPicPr preferRelativeResize="0"/>
          <p:nvPr/>
        </p:nvPicPr>
        <p:blipFill>
          <a:blip r:embed="rId5">
            <a:alphaModFix/>
          </a:blip>
          <a:stretch>
            <a:fillRect/>
          </a:stretch>
        </p:blipFill>
        <p:spPr>
          <a:xfrm>
            <a:off x="129575" y="155600"/>
            <a:ext cx="3683650" cy="2456975"/>
          </a:xfrm>
          <a:prstGeom prst="rect">
            <a:avLst/>
          </a:prstGeom>
          <a:noFill/>
          <a:ln>
            <a:noFill/>
          </a:ln>
        </p:spPr>
      </p:pic>
      <p:pic>
        <p:nvPicPr>
          <p:cNvPr id="164" name="Google Shape;164;p26"/>
          <p:cNvPicPr preferRelativeResize="0"/>
          <p:nvPr/>
        </p:nvPicPr>
        <p:blipFill>
          <a:blip r:embed="rId6">
            <a:alphaModFix/>
          </a:blip>
          <a:stretch>
            <a:fillRect/>
          </a:stretch>
        </p:blipFill>
        <p:spPr>
          <a:xfrm>
            <a:off x="5577675" y="141075"/>
            <a:ext cx="3314700" cy="2486025"/>
          </a:xfrm>
          <a:prstGeom prst="rect">
            <a:avLst/>
          </a:prstGeom>
          <a:noFill/>
          <a:ln>
            <a:noFill/>
          </a:ln>
        </p:spPr>
      </p:pic>
      <p:pic>
        <p:nvPicPr>
          <p:cNvPr id="165" name="Google Shape;165;p26"/>
          <p:cNvPicPr preferRelativeResize="0"/>
          <p:nvPr/>
        </p:nvPicPr>
        <p:blipFill>
          <a:blip r:embed="rId7">
            <a:alphaModFix/>
          </a:blip>
          <a:stretch>
            <a:fillRect/>
          </a:stretch>
        </p:blipFill>
        <p:spPr>
          <a:xfrm>
            <a:off x="3618350" y="1974650"/>
            <a:ext cx="2152650" cy="212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1"/>
                                        </p:tgtEl>
                                      </p:cBhvr>
                                    </p:animEffect>
                                    <p:set>
                                      <p:cBhvr>
                                        <p:cTn dur="1" fill="hold">
                                          <p:stCondLst>
                                            <p:cond delay="1000"/>
                                          </p:stCondLst>
                                        </p:cTn>
                                        <p:tgtEl>
                                          <p:spTgt spid="161"/>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62"/>
                                        </p:tgtEl>
                                      </p:cBhvr>
                                    </p:animEffect>
                                    <p:set>
                                      <p:cBhvr>
                                        <p:cTn dur="1" fill="hold">
                                          <p:stCondLst>
                                            <p:cond delay="1000"/>
                                          </p:stCondLst>
                                        </p:cTn>
                                        <p:tgtEl>
                                          <p:spTgt spid="16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7"/>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BARCELONA, SPAIN</a:t>
            </a:r>
            <a:endParaRPr sz="2400">
              <a:solidFill>
                <a:schemeClr val="accent5"/>
              </a:solidFill>
              <a:latin typeface="Abril Fatface"/>
              <a:ea typeface="Abril Fatface"/>
              <a:cs typeface="Abril Fatface"/>
              <a:sym typeface="Abril Fatface"/>
            </a:endParaRPr>
          </a:p>
        </p:txBody>
      </p:sp>
      <p:sp>
        <p:nvSpPr>
          <p:cNvPr id="171" name="Google Shape;17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72" name="Google Shape;172;p27"/>
          <p:cNvPicPr preferRelativeResize="0"/>
          <p:nvPr/>
        </p:nvPicPr>
        <p:blipFill>
          <a:blip r:embed="rId3">
            <a:alphaModFix/>
          </a:blip>
          <a:stretch>
            <a:fillRect/>
          </a:stretch>
        </p:blipFill>
        <p:spPr>
          <a:xfrm>
            <a:off x="152400" y="152400"/>
            <a:ext cx="5234369" cy="3925777"/>
          </a:xfrm>
          <a:prstGeom prst="rect">
            <a:avLst/>
          </a:prstGeom>
          <a:noFill/>
          <a:ln>
            <a:noFill/>
          </a:ln>
        </p:spPr>
      </p:pic>
      <p:pic>
        <p:nvPicPr>
          <p:cNvPr id="173" name="Google Shape;173;p27"/>
          <p:cNvPicPr preferRelativeResize="0"/>
          <p:nvPr/>
        </p:nvPicPr>
        <p:blipFill>
          <a:blip r:embed="rId4">
            <a:alphaModFix/>
          </a:blip>
          <a:stretch>
            <a:fillRect/>
          </a:stretch>
        </p:blipFill>
        <p:spPr>
          <a:xfrm>
            <a:off x="5491619" y="913075"/>
            <a:ext cx="3452431" cy="2589323"/>
          </a:xfrm>
          <a:prstGeom prst="rect">
            <a:avLst/>
          </a:prstGeom>
          <a:noFill/>
          <a:ln>
            <a:noFill/>
          </a:ln>
        </p:spPr>
      </p:pic>
      <p:pic>
        <p:nvPicPr>
          <p:cNvPr id="174" name="Google Shape;174;p27"/>
          <p:cNvPicPr preferRelativeResize="0"/>
          <p:nvPr/>
        </p:nvPicPr>
        <p:blipFill>
          <a:blip r:embed="rId5">
            <a:alphaModFix/>
          </a:blip>
          <a:stretch>
            <a:fillRect/>
          </a:stretch>
        </p:blipFill>
        <p:spPr>
          <a:xfrm>
            <a:off x="1885213" y="152400"/>
            <a:ext cx="5234379" cy="3925784"/>
          </a:xfrm>
          <a:prstGeom prst="rect">
            <a:avLst/>
          </a:prstGeom>
          <a:noFill/>
          <a:ln>
            <a:noFill/>
          </a:ln>
        </p:spPr>
      </p:pic>
      <p:pic>
        <p:nvPicPr>
          <p:cNvPr id="175" name="Google Shape;175;p27"/>
          <p:cNvPicPr preferRelativeResize="0"/>
          <p:nvPr/>
        </p:nvPicPr>
        <p:blipFill>
          <a:blip r:embed="rId6">
            <a:alphaModFix/>
          </a:blip>
          <a:stretch>
            <a:fillRect/>
          </a:stretch>
        </p:blipFill>
        <p:spPr>
          <a:xfrm>
            <a:off x="0" y="888195"/>
            <a:ext cx="9143995" cy="2639084"/>
          </a:xfrm>
          <a:prstGeom prst="rect">
            <a:avLst/>
          </a:prstGeom>
          <a:noFill/>
          <a:ln>
            <a:noFill/>
          </a:ln>
        </p:spPr>
      </p:pic>
      <p:pic>
        <p:nvPicPr>
          <p:cNvPr id="176" name="Google Shape;176;p27"/>
          <p:cNvPicPr preferRelativeResize="0"/>
          <p:nvPr/>
        </p:nvPicPr>
        <p:blipFill>
          <a:blip r:embed="rId7">
            <a:alphaModFix/>
          </a:blip>
          <a:stretch>
            <a:fillRect/>
          </a:stretch>
        </p:blipFill>
        <p:spPr>
          <a:xfrm>
            <a:off x="1378497" y="0"/>
            <a:ext cx="3058623" cy="4078164"/>
          </a:xfrm>
          <a:prstGeom prst="rect">
            <a:avLst/>
          </a:prstGeom>
          <a:noFill/>
          <a:ln>
            <a:noFill/>
          </a:ln>
        </p:spPr>
      </p:pic>
      <p:pic>
        <p:nvPicPr>
          <p:cNvPr id="177" name="Google Shape;177;p27"/>
          <p:cNvPicPr preferRelativeResize="0"/>
          <p:nvPr/>
        </p:nvPicPr>
        <p:blipFill>
          <a:blip r:embed="rId8">
            <a:alphaModFix/>
          </a:blip>
          <a:stretch>
            <a:fillRect/>
          </a:stretch>
        </p:blipFill>
        <p:spPr>
          <a:xfrm>
            <a:off x="5216472" y="0"/>
            <a:ext cx="3058629" cy="4078172"/>
          </a:xfrm>
          <a:prstGeom prst="rect">
            <a:avLst/>
          </a:prstGeom>
          <a:noFill/>
          <a:ln>
            <a:noFill/>
          </a:ln>
        </p:spPr>
      </p:pic>
      <p:pic>
        <p:nvPicPr>
          <p:cNvPr id="178" name="Google Shape;178;p27"/>
          <p:cNvPicPr preferRelativeResize="0"/>
          <p:nvPr/>
        </p:nvPicPr>
        <p:blipFill>
          <a:blip r:embed="rId9">
            <a:alphaModFix/>
          </a:blip>
          <a:stretch>
            <a:fillRect/>
          </a:stretch>
        </p:blipFill>
        <p:spPr>
          <a:xfrm>
            <a:off x="2976050" y="27750"/>
            <a:ext cx="3058623" cy="40781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2"/>
                                        </p:tgtEl>
                                      </p:cBhvr>
                                    </p:animEffect>
                                    <p:set>
                                      <p:cBhvr>
                                        <p:cTn dur="1" fill="hold">
                                          <p:stCondLst>
                                            <p:cond delay="1000"/>
                                          </p:stCondLst>
                                        </p:cTn>
                                        <p:tgtEl>
                                          <p:spTgt spid="172"/>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3"/>
                                        </p:tgtEl>
                                      </p:cBhvr>
                                    </p:animEffect>
                                    <p:set>
                                      <p:cBhvr>
                                        <p:cTn dur="1" fill="hold">
                                          <p:stCondLst>
                                            <p:cond delay="1000"/>
                                          </p:stCondLst>
                                        </p:cTn>
                                        <p:tgtEl>
                                          <p:spTgt spid="17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4"/>
                                        </p:tgtEl>
                                      </p:cBhvr>
                                    </p:animEffect>
                                    <p:set>
                                      <p:cBhvr>
                                        <p:cTn dur="1" fill="hold">
                                          <p:stCondLst>
                                            <p:cond delay="1000"/>
                                          </p:stCondLst>
                                        </p:cTn>
                                        <p:tgtEl>
                                          <p:spTgt spid="17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5"/>
                                        </p:tgtEl>
                                      </p:cBhvr>
                                    </p:animEffect>
                                    <p:set>
                                      <p:cBhvr>
                                        <p:cTn dur="1" fill="hold">
                                          <p:stCondLst>
                                            <p:cond delay="1000"/>
                                          </p:stCondLst>
                                        </p:cTn>
                                        <p:tgtEl>
                                          <p:spTgt spid="17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6"/>
                                        </p:tgtEl>
                                      </p:cBhvr>
                                    </p:animEffect>
                                    <p:set>
                                      <p:cBhvr>
                                        <p:cTn dur="1" fill="hold">
                                          <p:stCondLst>
                                            <p:cond delay="1000"/>
                                          </p:stCondLst>
                                        </p:cTn>
                                        <p:tgtEl>
                                          <p:spTgt spid="17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7"/>
                                        </p:tgtEl>
                                      </p:cBhvr>
                                    </p:animEffect>
                                    <p:set>
                                      <p:cBhvr>
                                        <p:cTn dur="1" fill="hold">
                                          <p:stCondLst>
                                            <p:cond delay="1000"/>
                                          </p:stCondLst>
                                        </p:cTn>
                                        <p:tgtEl>
                                          <p:spTgt spid="17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8"/>
          <p:cNvSpPr txBox="1"/>
          <p:nvPr>
            <p:ph idx="1" type="body"/>
          </p:nvPr>
        </p:nvSpPr>
        <p:spPr>
          <a:xfrm>
            <a:off x="311700" y="4230575"/>
            <a:ext cx="8381400" cy="605100"/>
          </a:xfrm>
          <a:prstGeom prst="rect">
            <a:avLst/>
          </a:prstGeom>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5"/>
                </a:solidFill>
                <a:latin typeface="Abril Fatface"/>
                <a:ea typeface="Abril Fatface"/>
                <a:cs typeface="Abril Fatface"/>
                <a:sym typeface="Abril Fatface"/>
              </a:rPr>
              <a:t>BARCELONA FOR YOUR TASTE BUDS!</a:t>
            </a:r>
            <a:endParaRPr sz="2400">
              <a:solidFill>
                <a:schemeClr val="accent5"/>
              </a:solidFill>
              <a:latin typeface="Abril Fatface"/>
              <a:ea typeface="Abril Fatface"/>
              <a:cs typeface="Abril Fatface"/>
              <a:sym typeface="Abril Fatface"/>
            </a:endParaRPr>
          </a:p>
        </p:txBody>
      </p:sp>
      <p:sp>
        <p:nvSpPr>
          <p:cNvPr id="184" name="Google Shape;18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5" name="Google Shape;185;p28"/>
          <p:cNvPicPr preferRelativeResize="0"/>
          <p:nvPr/>
        </p:nvPicPr>
        <p:blipFill>
          <a:blip r:embed="rId3">
            <a:alphaModFix/>
          </a:blip>
          <a:stretch>
            <a:fillRect/>
          </a:stretch>
        </p:blipFill>
        <p:spPr>
          <a:xfrm>
            <a:off x="152400" y="152400"/>
            <a:ext cx="5234363" cy="3925772"/>
          </a:xfrm>
          <a:prstGeom prst="rect">
            <a:avLst/>
          </a:prstGeom>
          <a:noFill/>
          <a:ln>
            <a:noFill/>
          </a:ln>
        </p:spPr>
      </p:pic>
      <p:pic>
        <p:nvPicPr>
          <p:cNvPr id="186" name="Google Shape;186;p28"/>
          <p:cNvPicPr preferRelativeResize="0"/>
          <p:nvPr/>
        </p:nvPicPr>
        <p:blipFill>
          <a:blip r:embed="rId4">
            <a:alphaModFix/>
          </a:blip>
          <a:stretch>
            <a:fillRect/>
          </a:stretch>
        </p:blipFill>
        <p:spPr>
          <a:xfrm>
            <a:off x="5568713" y="820625"/>
            <a:ext cx="3452439" cy="2589329"/>
          </a:xfrm>
          <a:prstGeom prst="rect">
            <a:avLst/>
          </a:prstGeom>
          <a:noFill/>
          <a:ln>
            <a:noFill/>
          </a:ln>
        </p:spPr>
      </p:pic>
      <p:pic>
        <p:nvPicPr>
          <p:cNvPr id="187" name="Google Shape;187;p28"/>
          <p:cNvPicPr preferRelativeResize="0"/>
          <p:nvPr/>
        </p:nvPicPr>
        <p:blipFill>
          <a:blip r:embed="rId5">
            <a:alphaModFix/>
          </a:blip>
          <a:stretch>
            <a:fillRect/>
          </a:stretch>
        </p:blipFill>
        <p:spPr>
          <a:xfrm>
            <a:off x="838200" y="143613"/>
            <a:ext cx="7315200" cy="394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85"/>
                                        </p:tgtEl>
                                      </p:cBhvr>
                                    </p:animEffect>
                                    <p:set>
                                      <p:cBhvr>
                                        <p:cTn dur="1" fill="hold">
                                          <p:stCondLst>
                                            <p:cond delay="1000"/>
                                          </p:stCondLst>
                                        </p:cTn>
                                        <p:tgtEl>
                                          <p:spTgt spid="18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86"/>
                                        </p:tgtEl>
                                      </p:cBhvr>
                                    </p:animEffect>
                                    <p:set>
                                      <p:cBhvr>
                                        <p:cTn dur="1" fill="hold">
                                          <p:stCondLst>
                                            <p:cond delay="1000"/>
                                          </p:stCondLst>
                                        </p:cTn>
                                        <p:tgtEl>
                                          <p:spTgt spid="18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6"/>
                </a:solidFill>
                <a:latin typeface="Abril Fatface"/>
                <a:ea typeface="Abril Fatface"/>
                <a:cs typeface="Abril Fatface"/>
                <a:sym typeface="Abril Fatface"/>
              </a:rPr>
              <a:t>What is included in the costs?</a:t>
            </a:r>
            <a:endParaRPr>
              <a:solidFill>
                <a:schemeClr val="accent6"/>
              </a:solidFill>
              <a:latin typeface="Abril Fatface"/>
              <a:ea typeface="Abril Fatface"/>
              <a:cs typeface="Abril Fatface"/>
              <a:sym typeface="Abril Fatface"/>
            </a:endParaRPr>
          </a:p>
        </p:txBody>
      </p:sp>
      <p:sp>
        <p:nvSpPr>
          <p:cNvPr id="193" name="Google Shape;193;p2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Breakfast and dinner daily</a:t>
            </a:r>
            <a:endParaRPr>
              <a:solidFill>
                <a:srgbClr val="FFFFFF"/>
              </a:solidFill>
              <a:latin typeface="Abril Fatface"/>
              <a:ea typeface="Abril Fatface"/>
              <a:cs typeface="Abril Fatface"/>
              <a:sym typeface="Abril Fatface"/>
            </a:endParaRPr>
          </a:p>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24-hour on-tour assistance</a:t>
            </a:r>
            <a:endParaRPr>
              <a:solidFill>
                <a:srgbClr val="FFFFFF"/>
              </a:solidFill>
              <a:latin typeface="Abril Fatface"/>
              <a:ea typeface="Abril Fatface"/>
              <a:cs typeface="Abril Fatface"/>
              <a:sym typeface="Abril Fatface"/>
            </a:endParaRPr>
          </a:p>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Traveller Support Team</a:t>
            </a:r>
            <a:endParaRPr>
              <a:solidFill>
                <a:srgbClr val="FFFFFF"/>
              </a:solidFill>
              <a:latin typeface="Abril Fatface"/>
              <a:ea typeface="Abril Fatface"/>
              <a:cs typeface="Abril Fatface"/>
              <a:sym typeface="Abril Fatface"/>
            </a:endParaRPr>
          </a:p>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Tour Donation page</a:t>
            </a:r>
            <a:endParaRPr>
              <a:solidFill>
                <a:srgbClr val="FFFFFF"/>
              </a:solidFill>
              <a:latin typeface="Abril Fatface"/>
              <a:ea typeface="Abril Fatface"/>
              <a:cs typeface="Abril Fatface"/>
              <a:sym typeface="Abril Fatface"/>
            </a:endParaRPr>
          </a:p>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weShare</a:t>
            </a:r>
            <a:endParaRPr sz="1800">
              <a:solidFill>
                <a:srgbClr val="FFFFFF"/>
              </a:solidFill>
              <a:latin typeface="Abril Fatface"/>
              <a:ea typeface="Abril Fatface"/>
              <a:cs typeface="Abril Fatface"/>
              <a:sym typeface="Abril Fatface"/>
            </a:endParaRPr>
          </a:p>
          <a:p>
            <a:pPr indent="0" lvl="0" marL="0" rtl="0" algn="l">
              <a:lnSpc>
                <a:spcPct val="238888"/>
              </a:lnSpc>
              <a:spcBef>
                <a:spcPts val="0"/>
              </a:spcBef>
              <a:spcAft>
                <a:spcPts val="0"/>
              </a:spcAft>
              <a:buClr>
                <a:srgbClr val="000000"/>
              </a:buClr>
              <a:buFont typeface="Arial"/>
              <a:buNone/>
            </a:pPr>
            <a:r>
              <a:rPr lang="en" sz="1800">
                <a:solidFill>
                  <a:srgbClr val="FFFFFF"/>
                </a:solidFill>
                <a:latin typeface="Abril Fatface"/>
                <a:ea typeface="Abril Fatface"/>
                <a:cs typeface="Abril Fatface"/>
                <a:sym typeface="Abril Fatface"/>
              </a:rPr>
              <a:t>Travel gear</a:t>
            </a:r>
            <a:endParaRPr>
              <a:solidFill>
                <a:srgbClr val="FFFFFF"/>
              </a:solidFill>
              <a:latin typeface="Abril Fatface"/>
              <a:ea typeface="Abril Fatface"/>
              <a:cs typeface="Abril Fatface"/>
              <a:sym typeface="Abril Fatface"/>
            </a:endParaRPr>
          </a:p>
          <a:p>
            <a:pPr indent="0" lvl="0" marL="0" rtl="0" algn="l">
              <a:lnSpc>
                <a:spcPct val="120000"/>
              </a:lnSpc>
              <a:spcBef>
                <a:spcPts val="0"/>
              </a:spcBef>
              <a:spcAft>
                <a:spcPts val="0"/>
              </a:spcAft>
              <a:buClr>
                <a:srgbClr val="000000"/>
              </a:buClr>
              <a:buFont typeface="Arial"/>
              <a:buNone/>
            </a:pPr>
            <a:r>
              <a:t/>
            </a:r>
            <a:endParaRPr sz="1500">
              <a:solidFill>
                <a:srgbClr val="FFFFFF"/>
              </a:solidFill>
              <a:latin typeface="Abril Fatface"/>
              <a:ea typeface="Abril Fatface"/>
              <a:cs typeface="Abril Fatface"/>
              <a:sym typeface="Abril Fatface"/>
            </a:endParaRPr>
          </a:p>
          <a:p>
            <a:pPr indent="0" lvl="0" marL="0" rtl="0" algn="l">
              <a:lnSpc>
                <a:spcPct val="120000"/>
              </a:lnSpc>
              <a:spcBef>
                <a:spcPts val="0"/>
              </a:spcBef>
              <a:spcAft>
                <a:spcPts val="0"/>
              </a:spcAft>
              <a:buClr>
                <a:srgbClr val="000000"/>
              </a:buClr>
              <a:buFont typeface="Arial"/>
              <a:buNone/>
            </a:pPr>
            <a:r>
              <a:t/>
            </a:r>
            <a:endParaRPr b="1" sz="1500">
              <a:solidFill>
                <a:srgbClr val="FFFFFF"/>
              </a:solidFill>
              <a:latin typeface="Abril Fatface"/>
              <a:ea typeface="Abril Fatface"/>
              <a:cs typeface="Abril Fatface"/>
              <a:sym typeface="Abril Fatface"/>
            </a:endParaRPr>
          </a:p>
          <a:p>
            <a:pPr indent="0" lvl="0" marL="0" rtl="0" algn="l">
              <a:spcBef>
                <a:spcPts val="0"/>
              </a:spcBef>
              <a:spcAft>
                <a:spcPts val="1600"/>
              </a:spcAft>
              <a:buNone/>
            </a:pPr>
            <a:r>
              <a:t/>
            </a:r>
            <a:endParaRPr>
              <a:solidFill>
                <a:srgbClr val="FFFFFF"/>
              </a:solidFill>
              <a:latin typeface="Abril Fatface"/>
              <a:ea typeface="Abril Fatface"/>
              <a:cs typeface="Abril Fatface"/>
              <a:sym typeface="Abril Fatface"/>
            </a:endParaRPr>
          </a:p>
        </p:txBody>
      </p:sp>
      <p:sp>
        <p:nvSpPr>
          <p:cNvPr id="194" name="Google Shape;19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9"/>
          <p:cNvSpPr txBox="1"/>
          <p:nvPr/>
        </p:nvSpPr>
        <p:spPr>
          <a:xfrm>
            <a:off x="381000" y="1245725"/>
            <a:ext cx="3999900" cy="3399300"/>
          </a:xfrm>
          <a:prstGeom prst="rect">
            <a:avLst/>
          </a:prstGeom>
          <a:noFill/>
          <a:ln>
            <a:noFill/>
          </a:ln>
        </p:spPr>
        <p:txBody>
          <a:bodyPr anchorCtr="0" anchor="t" bIns="45700" lIns="91425" spcFirstLastPara="1" rIns="91425" wrap="square" tIns="45700">
            <a:noAutofit/>
          </a:bodyPr>
          <a:lstStyle/>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Round-trip airfare</a:t>
            </a:r>
            <a:endParaRPr>
              <a:solidFill>
                <a:srgbClr val="FFFFFF"/>
              </a:solidFill>
              <a:latin typeface="Abril Fatface"/>
              <a:ea typeface="Abril Fatface"/>
              <a:cs typeface="Abril Fatface"/>
              <a:sym typeface="Abril Fatface"/>
            </a:endParaRPr>
          </a:p>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On-tour transportation</a:t>
            </a:r>
            <a:endParaRPr>
              <a:solidFill>
                <a:srgbClr val="FFFFFF"/>
              </a:solidFill>
              <a:latin typeface="Abril Fatface"/>
              <a:ea typeface="Abril Fatface"/>
              <a:cs typeface="Abril Fatface"/>
              <a:sym typeface="Abril Fatface"/>
            </a:endParaRPr>
          </a:p>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Safe, quality hotel rooms</a:t>
            </a:r>
            <a:endParaRPr>
              <a:solidFill>
                <a:srgbClr val="FFFFFF"/>
              </a:solidFill>
              <a:latin typeface="Abril Fatface"/>
              <a:ea typeface="Abril Fatface"/>
              <a:cs typeface="Abril Fatface"/>
              <a:sym typeface="Abril Fatface"/>
            </a:endParaRPr>
          </a:p>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Full-time, bilingual Tour Director</a:t>
            </a:r>
            <a:endParaRPr>
              <a:solidFill>
                <a:srgbClr val="FFFFFF"/>
              </a:solidFill>
              <a:latin typeface="Abril Fatface"/>
              <a:ea typeface="Abril Fatface"/>
              <a:cs typeface="Abril Fatface"/>
              <a:sym typeface="Abril Fatface"/>
            </a:endParaRPr>
          </a:p>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Educational itinerary</a:t>
            </a:r>
            <a:endParaRPr i="0" sz="1800" u="none" cap="none" strike="noStrike">
              <a:solidFill>
                <a:srgbClr val="FFFFFF"/>
              </a:solidFill>
              <a:latin typeface="Abril Fatface"/>
              <a:ea typeface="Abril Fatface"/>
              <a:cs typeface="Abril Fatface"/>
              <a:sym typeface="Abril Fatface"/>
            </a:endParaRPr>
          </a:p>
          <a:p>
            <a:pPr indent="0" lvl="0" marL="0" marR="0" rtl="0" algn="l">
              <a:lnSpc>
                <a:spcPct val="233333"/>
              </a:lnSpc>
              <a:spcBef>
                <a:spcPts val="0"/>
              </a:spcBef>
              <a:spcAft>
                <a:spcPts val="0"/>
              </a:spcAft>
              <a:buNone/>
            </a:pPr>
            <a:r>
              <a:rPr i="0" lang="en" sz="1800" u="none" cap="none" strike="noStrike">
                <a:solidFill>
                  <a:srgbClr val="FFFFFF"/>
                </a:solidFill>
                <a:latin typeface="Abril Fatface"/>
                <a:ea typeface="Abril Fatface"/>
                <a:cs typeface="Abril Fatface"/>
                <a:sym typeface="Abril Fatface"/>
              </a:rPr>
              <a:t>Guided tours and activities</a:t>
            </a:r>
            <a:endParaRPr i="0" sz="1800" u="none" cap="none" strike="noStrike">
              <a:solidFill>
                <a:srgbClr val="FFFFFF"/>
              </a:solidFill>
              <a:latin typeface="Abril Fatface"/>
              <a:ea typeface="Abril Fatface"/>
              <a:cs typeface="Abril Fatface"/>
              <a:sym typeface="Abril Fatfac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30"/>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chemeClr val="accent5"/>
                </a:solidFill>
                <a:latin typeface="Abril Fatface"/>
                <a:ea typeface="Abril Fatface"/>
                <a:cs typeface="Abril Fatface"/>
                <a:sym typeface="Abril Fatface"/>
              </a:rPr>
              <a:t>PRICE BREAKDOWN</a:t>
            </a:r>
            <a:endParaRPr sz="4800">
              <a:solidFill>
                <a:schemeClr val="accent5"/>
              </a:solidFill>
              <a:latin typeface="Abril Fatface"/>
              <a:ea typeface="Abril Fatface"/>
              <a:cs typeface="Abril Fatface"/>
              <a:sym typeface="Abril Fatface"/>
            </a:endParaRPr>
          </a:p>
        </p:txBody>
      </p:sp>
      <p:sp>
        <p:nvSpPr>
          <p:cNvPr id="201" name="Google Shape;201;p30"/>
          <p:cNvSpPr txBox="1"/>
          <p:nvPr>
            <p:ph idx="2" type="body"/>
          </p:nvPr>
        </p:nvSpPr>
        <p:spPr>
          <a:xfrm>
            <a:off x="399425" y="109380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Abril Fatface"/>
                <a:ea typeface="Abril Fatface"/>
                <a:cs typeface="Abril Fatface"/>
                <a:sym typeface="Abril Fatface"/>
              </a:rPr>
              <a:t>What the original costs were:</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PROGRAM PRICE = $3,605</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WEEKEND SUPPLEMENT = $40</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GLOBAL TRAVEL PROTECTION PLAN = $189</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FLAMENCO EVENING BARCELONA = $79</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SWISS ALPS EXPERIENCE = $109</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SWITZERLAND FOLKLORE = $119</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GRATUITY $100</a:t>
            </a:r>
            <a:endParaRPr>
              <a:solidFill>
                <a:srgbClr val="FFFFFF"/>
              </a:solidFill>
              <a:latin typeface="Abril Fatface"/>
              <a:ea typeface="Abril Fatface"/>
              <a:cs typeface="Abril Fatface"/>
              <a:sym typeface="Abril Fatface"/>
            </a:endParaRPr>
          </a:p>
          <a:p>
            <a:pPr indent="0" lvl="0" marL="0" rtl="0" algn="ctr">
              <a:spcBef>
                <a:spcPts val="1600"/>
              </a:spcBef>
              <a:spcAft>
                <a:spcPts val="0"/>
              </a:spcAft>
              <a:buNone/>
            </a:pPr>
            <a:r>
              <a:rPr b="1" lang="en" sz="1800" u="sng">
                <a:solidFill>
                  <a:srgbClr val="FFFFFF"/>
                </a:solidFill>
                <a:latin typeface="Abril Fatface"/>
                <a:ea typeface="Abril Fatface"/>
                <a:cs typeface="Abril Fatface"/>
                <a:sym typeface="Abril Fatface"/>
              </a:rPr>
              <a:t>TOTAL = $4, 241</a:t>
            </a:r>
            <a:endParaRPr b="1" sz="1800" u="sng">
              <a:solidFill>
                <a:srgbClr val="FFFFFF"/>
              </a:solidFill>
              <a:latin typeface="Abril Fatface"/>
              <a:ea typeface="Abril Fatface"/>
              <a:cs typeface="Abril Fatface"/>
              <a:sym typeface="Abril Fatface"/>
            </a:endParaRPr>
          </a:p>
          <a:p>
            <a:pPr indent="0" lvl="0" marL="0" rtl="0" algn="l">
              <a:spcBef>
                <a:spcPts val="1600"/>
              </a:spcBef>
              <a:spcAft>
                <a:spcPts val="1600"/>
              </a:spcAft>
              <a:buNone/>
            </a:pPr>
            <a:r>
              <a:t/>
            </a:r>
            <a:endParaRPr>
              <a:solidFill>
                <a:schemeClr val="accent4"/>
              </a:solidFill>
              <a:latin typeface="Abril Fatface"/>
              <a:ea typeface="Abril Fatface"/>
              <a:cs typeface="Abril Fatface"/>
              <a:sym typeface="Abril Fatface"/>
            </a:endParaRPr>
          </a:p>
        </p:txBody>
      </p:sp>
      <p:sp>
        <p:nvSpPr>
          <p:cNvPr id="202" name="Google Shape;20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30"/>
          <p:cNvSpPr txBox="1"/>
          <p:nvPr>
            <p:ph idx="1" type="body"/>
          </p:nvPr>
        </p:nvSpPr>
        <p:spPr>
          <a:xfrm>
            <a:off x="4807500" y="1152475"/>
            <a:ext cx="39999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6"/>
                </a:solidFill>
                <a:latin typeface="Abril Fatface"/>
                <a:ea typeface="Abril Fatface"/>
                <a:cs typeface="Abril Fatface"/>
                <a:sym typeface="Abril Fatface"/>
              </a:rPr>
              <a:t>YOUR COST:</a:t>
            </a:r>
            <a:endParaRPr sz="3000">
              <a:solidFill>
                <a:schemeClr val="accent6"/>
              </a:solidFill>
              <a:latin typeface="Abril Fatface"/>
              <a:ea typeface="Abril Fatface"/>
              <a:cs typeface="Abril Fatface"/>
              <a:sym typeface="Abril Fatface"/>
            </a:endParaRPr>
          </a:p>
          <a:p>
            <a:pPr indent="0" lvl="0" marL="0" rtl="0" algn="ctr">
              <a:spcBef>
                <a:spcPts val="1600"/>
              </a:spcBef>
              <a:spcAft>
                <a:spcPts val="0"/>
              </a:spcAft>
              <a:buNone/>
            </a:pPr>
            <a:r>
              <a:rPr lang="en" sz="1800">
                <a:solidFill>
                  <a:schemeClr val="accent6"/>
                </a:solidFill>
                <a:latin typeface="Abril Fatface"/>
                <a:ea typeface="Abril Fatface"/>
                <a:cs typeface="Abril Fatface"/>
                <a:sym typeface="Abril Fatface"/>
              </a:rPr>
              <a:t>$3,599</a:t>
            </a:r>
            <a:br>
              <a:rPr lang="en" sz="1800">
                <a:solidFill>
                  <a:schemeClr val="accent6"/>
                </a:solidFill>
                <a:latin typeface="Abril Fatface"/>
                <a:ea typeface="Abril Fatface"/>
                <a:cs typeface="Abril Fatface"/>
                <a:sym typeface="Abril Fatface"/>
              </a:rPr>
            </a:br>
            <a:r>
              <a:rPr lang="en" sz="1800">
                <a:solidFill>
                  <a:schemeClr val="accent6"/>
                </a:solidFill>
                <a:latin typeface="Abril Fatface"/>
                <a:ea typeface="Abril Fatface"/>
                <a:cs typeface="Abril Fatface"/>
                <a:sym typeface="Abril Fatface"/>
              </a:rPr>
              <a:t>(LESS $50 IF YOU SIGN UP ON OCT 5TH OR OCT 6TH)</a:t>
            </a:r>
            <a:endParaRPr sz="1800">
              <a:solidFill>
                <a:schemeClr val="accent6"/>
              </a:solidFill>
              <a:latin typeface="Abril Fatface"/>
              <a:ea typeface="Abril Fatface"/>
              <a:cs typeface="Abril Fatface"/>
              <a:sym typeface="Abril Fatface"/>
            </a:endParaRPr>
          </a:p>
          <a:p>
            <a:pPr indent="0" lvl="0" marL="0" rtl="0" algn="ctr">
              <a:spcBef>
                <a:spcPts val="1600"/>
              </a:spcBef>
              <a:spcAft>
                <a:spcPts val="0"/>
              </a:spcAft>
              <a:buNone/>
            </a:pPr>
            <a:r>
              <a:rPr lang="en" sz="1800">
                <a:solidFill>
                  <a:schemeClr val="accent6"/>
                </a:solidFill>
                <a:latin typeface="Abril Fatface"/>
                <a:ea typeface="Abril Fatface"/>
                <a:cs typeface="Abril Fatface"/>
                <a:sym typeface="Abril Fatface"/>
              </a:rPr>
              <a:t>= </a:t>
            </a:r>
            <a:endParaRPr sz="1800">
              <a:solidFill>
                <a:schemeClr val="accent6"/>
              </a:solidFill>
              <a:latin typeface="Abril Fatface"/>
              <a:ea typeface="Abril Fatface"/>
              <a:cs typeface="Abril Fatface"/>
              <a:sym typeface="Abril Fatface"/>
            </a:endParaRPr>
          </a:p>
          <a:p>
            <a:pPr indent="0" lvl="0" marL="0" rtl="0" algn="ctr">
              <a:spcBef>
                <a:spcPts val="1600"/>
              </a:spcBef>
              <a:spcAft>
                <a:spcPts val="0"/>
              </a:spcAft>
              <a:buNone/>
            </a:pPr>
            <a:r>
              <a:rPr b="1" lang="en" sz="3600" u="sng">
                <a:solidFill>
                  <a:schemeClr val="accent6"/>
                </a:solidFill>
                <a:latin typeface="Abril Fatface"/>
                <a:ea typeface="Abril Fatface"/>
                <a:cs typeface="Abril Fatface"/>
                <a:sym typeface="Abril Fatface"/>
              </a:rPr>
              <a:t>$3,549</a:t>
            </a:r>
            <a:endParaRPr b="1" sz="3600" u="sng">
              <a:solidFill>
                <a:schemeClr val="accent6"/>
              </a:solidFill>
              <a:latin typeface="Abril Fatface"/>
              <a:ea typeface="Abril Fatface"/>
              <a:cs typeface="Abril Fatface"/>
              <a:sym typeface="Abril Fatface"/>
            </a:endParaRPr>
          </a:p>
          <a:p>
            <a:pPr indent="0" lvl="0" marL="0" rtl="0" algn="ctr">
              <a:spcBef>
                <a:spcPts val="1600"/>
              </a:spcBef>
              <a:spcAft>
                <a:spcPts val="0"/>
              </a:spcAft>
              <a:buNone/>
            </a:pPr>
            <a:r>
              <a:t/>
            </a:r>
            <a:endParaRPr b="1" sz="3000">
              <a:solidFill>
                <a:schemeClr val="accent4"/>
              </a:solidFill>
              <a:latin typeface="Abril Fatface"/>
              <a:ea typeface="Abril Fatface"/>
              <a:cs typeface="Abril Fatface"/>
              <a:sym typeface="Abril Fatface"/>
            </a:endParaRPr>
          </a:p>
          <a:p>
            <a:pPr indent="0" lvl="0" marL="0" rtl="0" algn="l">
              <a:spcBef>
                <a:spcPts val="1600"/>
              </a:spcBef>
              <a:spcAft>
                <a:spcPts val="1600"/>
              </a:spcAft>
              <a:buNone/>
            </a:pPr>
            <a:r>
              <a:t/>
            </a:r>
            <a:endParaRPr>
              <a:solidFill>
                <a:schemeClr val="accent6"/>
              </a:solidFill>
              <a:latin typeface="Abril Fatface"/>
              <a:ea typeface="Abril Fatface"/>
              <a:cs typeface="Abril Fatface"/>
              <a:sym typeface="Abril Fatface"/>
            </a:endParaRPr>
          </a:p>
        </p:txBody>
      </p:sp>
      <p:sp>
        <p:nvSpPr>
          <p:cNvPr id="204" name="Google Shape;204;p30"/>
          <p:cNvSpPr txBox="1"/>
          <p:nvPr/>
        </p:nvSpPr>
        <p:spPr>
          <a:xfrm>
            <a:off x="4769700" y="4325900"/>
            <a:ext cx="39312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3000">
                <a:solidFill>
                  <a:schemeClr val="accent4"/>
                </a:solidFill>
                <a:latin typeface="Abril Fatface"/>
                <a:ea typeface="Abril Fatface"/>
                <a:cs typeface="Abril Fatface"/>
                <a:sym typeface="Abril Fatface"/>
              </a:rPr>
              <a:t>(YOU SAVE $692)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3"/>
                                        </p:tgtEl>
                                        <p:attrNameLst>
                                          <p:attrName>style.visibility</p:attrName>
                                        </p:attrNameLst>
                                      </p:cBhvr>
                                      <p:to>
                                        <p:strVal val="visible"/>
                                      </p:to>
                                    </p:set>
                                    <p:anim calcmode="lin" valueType="num">
                                      <p:cBhvr additive="base">
                                        <p:cTn dur="1000"/>
                                        <p:tgtEl>
                                          <p:spTgt spid="20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1000"/>
                                        <p:tgtEl>
                                          <p:spTgt spid="20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31"/>
          <p:cNvSpPr txBox="1"/>
          <p:nvPr>
            <p:ph type="title"/>
          </p:nvPr>
        </p:nvSpPr>
        <p:spPr>
          <a:xfrm>
            <a:off x="500550" y="42559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5"/>
                </a:solidFill>
                <a:latin typeface="Abril Fatface"/>
                <a:ea typeface="Abril Fatface"/>
                <a:cs typeface="Abril Fatface"/>
                <a:sym typeface="Abril Fatface"/>
              </a:rPr>
              <a:t>PAYMENT OPTIONS</a:t>
            </a:r>
            <a:endParaRPr>
              <a:solidFill>
                <a:schemeClr val="accent5"/>
              </a:solidFill>
              <a:latin typeface="Abril Fatface"/>
              <a:ea typeface="Abril Fatface"/>
              <a:cs typeface="Abril Fatface"/>
              <a:sym typeface="Abril Fatface"/>
            </a:endParaRPr>
          </a:p>
        </p:txBody>
      </p:sp>
      <p:sp>
        <p:nvSpPr>
          <p:cNvPr id="210" name="Google Shape;21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31"/>
          <p:cNvSpPr txBox="1"/>
          <p:nvPr/>
        </p:nvSpPr>
        <p:spPr>
          <a:xfrm>
            <a:off x="311700" y="200472"/>
            <a:ext cx="1965300" cy="2608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en" sz="1300">
                <a:solidFill>
                  <a:srgbClr val="FFFFFF"/>
                </a:solidFill>
                <a:latin typeface="Nunito"/>
                <a:ea typeface="Nunito"/>
                <a:cs typeface="Nunito"/>
                <a:sym typeface="Nunito"/>
              </a:rPr>
              <a:t>   Pay in full </a:t>
            </a:r>
            <a:endParaRPr b="1" sz="1300">
              <a:solidFill>
                <a:srgbClr val="FFFFFF"/>
              </a:solidFill>
              <a:latin typeface="Nunito"/>
              <a:ea typeface="Nunito"/>
              <a:cs typeface="Nunito"/>
              <a:sym typeface="Nunito"/>
            </a:endParaRPr>
          </a:p>
          <a:p>
            <a:pPr indent="-171450" lvl="0" marL="171450"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Pay the entire balance at the time you enroll</a:t>
            </a:r>
            <a:endParaRPr>
              <a:solidFill>
                <a:srgbClr val="FFFFFF"/>
              </a:solidFill>
              <a:latin typeface="Nunito"/>
              <a:ea typeface="Nunito"/>
              <a:cs typeface="Nunito"/>
              <a:sym typeface="Nunito"/>
            </a:endParaRPr>
          </a:p>
          <a:p>
            <a:pPr indent="-1285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Payment methods accepted: direct debit, from your bank account, personal cheque or credit card (Visa or MasterCard)</a:t>
            </a:r>
            <a:endParaRPr>
              <a:solidFill>
                <a:srgbClr val="FFFFFF"/>
              </a:solidFill>
              <a:latin typeface="Nunito"/>
              <a:ea typeface="Nunito"/>
              <a:cs typeface="Nunito"/>
              <a:sym typeface="Nunito"/>
            </a:endParaRPr>
          </a:p>
        </p:txBody>
      </p:sp>
      <p:sp>
        <p:nvSpPr>
          <p:cNvPr id="212" name="Google Shape;212;p31"/>
          <p:cNvSpPr txBox="1"/>
          <p:nvPr/>
        </p:nvSpPr>
        <p:spPr>
          <a:xfrm>
            <a:off x="2276988" y="130884"/>
            <a:ext cx="2362200" cy="31623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en" sz="1300">
                <a:solidFill>
                  <a:srgbClr val="FFFFFF"/>
                </a:solidFill>
                <a:latin typeface="Nunito"/>
                <a:ea typeface="Nunito"/>
                <a:cs typeface="Nunito"/>
                <a:sym typeface="Nunito"/>
              </a:rPr>
              <a:t>     Automatic Payment Plan</a:t>
            </a:r>
            <a:endParaRPr>
              <a:solidFill>
                <a:srgbClr val="FFFFFF"/>
              </a:solidFill>
              <a:latin typeface="Nunito"/>
              <a:ea typeface="Nunito"/>
              <a:cs typeface="Nunito"/>
              <a:sym typeface="Nunito"/>
            </a:endParaRPr>
          </a:p>
          <a:p>
            <a:pPr indent="-1285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After you enroll with the $199 non refundable deposit, payments are automatically deducted from your bank account monthly or bi-weekly.</a:t>
            </a:r>
            <a:endParaRPr>
              <a:solidFill>
                <a:srgbClr val="FFFFFF"/>
              </a:solidFill>
              <a:latin typeface="Nunito"/>
              <a:ea typeface="Nunito"/>
              <a:cs typeface="Nunito"/>
              <a:sym typeface="Nunito"/>
            </a:endParaRPr>
          </a:p>
          <a:p>
            <a:pPr indent="-1285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Final payment extended up to one month before your tour</a:t>
            </a:r>
            <a:endParaRPr>
              <a:solidFill>
                <a:srgbClr val="FFFFFF"/>
              </a:solidFill>
              <a:latin typeface="Nunito"/>
              <a:ea typeface="Nunito"/>
              <a:cs typeface="Nunito"/>
              <a:sym typeface="Nunito"/>
            </a:endParaRPr>
          </a:p>
          <a:p>
            <a:pPr indent="-1285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Chequing or savings account accepted </a:t>
            </a:r>
            <a:endParaRPr>
              <a:solidFill>
                <a:srgbClr val="FFFFFF"/>
              </a:solidFill>
              <a:latin typeface="Nunito"/>
              <a:ea typeface="Nunito"/>
              <a:cs typeface="Nunito"/>
              <a:sym typeface="Nunito"/>
            </a:endParaRPr>
          </a:p>
          <a:p>
            <a:pPr indent="-52384" lvl="0" marL="128584" marR="0" rtl="0" algn="l">
              <a:lnSpc>
                <a:spcPct val="150000"/>
              </a:lnSpc>
              <a:spcBef>
                <a:spcPts val="0"/>
              </a:spcBef>
              <a:spcAft>
                <a:spcPts val="0"/>
              </a:spcAft>
              <a:buClr>
                <a:srgbClr val="00293D"/>
              </a:buClr>
              <a:buSzPts val="1200"/>
              <a:buFont typeface="Arial"/>
              <a:buNone/>
            </a:pPr>
            <a:r>
              <a:t/>
            </a:r>
            <a:endParaRPr sz="1200">
              <a:solidFill>
                <a:srgbClr val="FFFFFF"/>
              </a:solidFill>
              <a:latin typeface="Nunito"/>
              <a:ea typeface="Nunito"/>
              <a:cs typeface="Nunito"/>
              <a:sym typeface="Nunito"/>
            </a:endParaRPr>
          </a:p>
        </p:txBody>
      </p:sp>
      <p:sp>
        <p:nvSpPr>
          <p:cNvPr id="213" name="Google Shape;213;p31"/>
          <p:cNvSpPr txBox="1"/>
          <p:nvPr/>
        </p:nvSpPr>
        <p:spPr>
          <a:xfrm>
            <a:off x="4662000" y="130875"/>
            <a:ext cx="4056600" cy="3862500"/>
          </a:xfrm>
          <a:prstGeom prst="rect">
            <a:avLst/>
          </a:prstGeom>
          <a:noFill/>
          <a:ln>
            <a:noFill/>
          </a:ln>
        </p:spPr>
        <p:txBody>
          <a:bodyPr anchorCtr="0" anchor="t" bIns="45700" lIns="91425" spcFirstLastPara="1" rIns="91425" wrap="square" tIns="45700">
            <a:noAutofit/>
          </a:bodyPr>
          <a:lstStyle/>
          <a:p>
            <a:pPr indent="0" lvl="0" marL="0" marR="0" rtl="0" algn="l">
              <a:lnSpc>
                <a:spcPct val="158461"/>
              </a:lnSpc>
              <a:spcBef>
                <a:spcPts val="0"/>
              </a:spcBef>
              <a:spcAft>
                <a:spcPts val="0"/>
              </a:spcAft>
              <a:buNone/>
            </a:pPr>
            <a:r>
              <a:rPr b="1" lang="en" sz="1300">
                <a:solidFill>
                  <a:srgbClr val="FFFFFF"/>
                </a:solidFill>
                <a:latin typeface="Nunito"/>
                <a:ea typeface="Nunito"/>
                <a:cs typeface="Nunito"/>
                <a:sym typeface="Nunito"/>
              </a:rPr>
              <a:t>     Manual Payment Plan</a:t>
            </a:r>
            <a:endParaRPr>
              <a:solidFill>
                <a:srgbClr val="FFFFFF"/>
              </a:solidFill>
              <a:latin typeface="Nunito"/>
              <a:ea typeface="Nunito"/>
              <a:cs typeface="Nunito"/>
              <a:sym typeface="Nunito"/>
            </a:endParaRPr>
          </a:p>
          <a:p>
            <a:pPr indent="-1412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Receive invoices and make payments in less frequent installments</a:t>
            </a:r>
            <a:endParaRPr sz="1200">
              <a:solidFill>
                <a:srgbClr val="FFFFFF"/>
              </a:solidFill>
              <a:latin typeface="Nunito"/>
              <a:ea typeface="Nunito"/>
              <a:cs typeface="Nunito"/>
              <a:sym typeface="Nunito"/>
            </a:endParaRPr>
          </a:p>
          <a:p>
            <a:pPr indent="-1412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Accounts must pay the $199 non refundable deposit upon enrollment; $500 due 30 days after enrollment; and additional $500 due 90 days after enrollment</a:t>
            </a:r>
            <a:endParaRPr sz="1200">
              <a:solidFill>
                <a:srgbClr val="FFFFFF"/>
              </a:solidFill>
              <a:latin typeface="Nunito"/>
              <a:ea typeface="Nunito"/>
              <a:cs typeface="Nunito"/>
              <a:sym typeface="Nunito"/>
            </a:endParaRPr>
          </a:p>
          <a:p>
            <a:pPr indent="-1412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Final payment deadline is 99 days before your tour (for tours departing before September 30, 2019) or 110 days before your tour (for tours departing on or after October 1, 2019)</a:t>
            </a:r>
            <a:endParaRPr sz="1200">
              <a:solidFill>
                <a:srgbClr val="FFFFFF"/>
              </a:solidFill>
              <a:latin typeface="Nunito"/>
              <a:ea typeface="Nunito"/>
              <a:cs typeface="Nunito"/>
              <a:sym typeface="Nunito"/>
            </a:endParaRPr>
          </a:p>
          <a:p>
            <a:pPr indent="-1412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For travellers enrolling between 175 and 99 days prior to departure: $699 due upon enrolment (includes $199 non-refundable deposit). Remaining balance is due 99 days prior to departure. </a:t>
            </a:r>
            <a:endParaRPr sz="1200">
              <a:solidFill>
                <a:srgbClr val="FFFFFF"/>
              </a:solidFill>
              <a:latin typeface="Nunito"/>
              <a:ea typeface="Nunito"/>
              <a:cs typeface="Nunito"/>
              <a:sym typeface="Nunito"/>
            </a:endParaRPr>
          </a:p>
          <a:p>
            <a:pPr indent="-141284" lvl="0" marL="128584" marR="0" rtl="0" algn="l">
              <a:lnSpc>
                <a:spcPct val="150000"/>
              </a:lnSpc>
              <a:spcBef>
                <a:spcPts val="0"/>
              </a:spcBef>
              <a:spcAft>
                <a:spcPts val="0"/>
              </a:spcAft>
              <a:buClr>
                <a:srgbClr val="FFFFFF"/>
              </a:buClr>
              <a:buSzPts val="1200"/>
              <a:buFont typeface="Nunito"/>
              <a:buChar char="•"/>
            </a:pPr>
            <a:r>
              <a:rPr lang="en" sz="1200">
                <a:solidFill>
                  <a:srgbClr val="FFFFFF"/>
                </a:solidFill>
                <a:latin typeface="Nunito"/>
                <a:ea typeface="Nunito"/>
                <a:cs typeface="Nunito"/>
                <a:sym typeface="Nunito"/>
              </a:rPr>
              <a:t>Payment methods accepted: direct debit, from your bank account, personal cheque or credit card (Visa or MasterCard)</a:t>
            </a:r>
            <a:endParaRPr sz="1200">
              <a:solidFill>
                <a:srgbClr val="FFFFFF"/>
              </a:solidFill>
              <a:latin typeface="Nunito"/>
              <a:ea typeface="Nunito"/>
              <a:cs typeface="Nunito"/>
              <a:sym typeface="Nunito"/>
            </a:endParaRPr>
          </a:p>
          <a:p>
            <a:pPr indent="-65084" lvl="0" marL="128584" marR="0" rtl="0" algn="l">
              <a:lnSpc>
                <a:spcPct val="206000"/>
              </a:lnSpc>
              <a:spcBef>
                <a:spcPts val="0"/>
              </a:spcBef>
              <a:spcAft>
                <a:spcPts val="0"/>
              </a:spcAft>
              <a:buClr>
                <a:srgbClr val="00293D"/>
              </a:buClr>
              <a:buSzPts val="1000"/>
              <a:buFont typeface="Arial"/>
              <a:buNone/>
            </a:pPr>
            <a:r>
              <a:t/>
            </a:r>
            <a:endParaRPr sz="1000">
              <a:solidFill>
                <a:srgbClr val="FFFFFF"/>
              </a:solidFill>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2"/>
          <p:cNvSpPr txBox="1"/>
          <p:nvPr>
            <p:ph type="title"/>
          </p:nvPr>
        </p:nvSpPr>
        <p:spPr>
          <a:xfrm>
            <a:off x="311700" y="485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Abril Fatface"/>
                <a:ea typeface="Abril Fatface"/>
                <a:cs typeface="Abril Fatface"/>
                <a:sym typeface="Abril Fatface"/>
              </a:rPr>
              <a:t>Additional Costs</a:t>
            </a:r>
            <a:endParaRPr sz="3000">
              <a:solidFill>
                <a:schemeClr val="accent5"/>
              </a:solidFill>
              <a:latin typeface="Abril Fatface"/>
              <a:ea typeface="Abril Fatface"/>
              <a:cs typeface="Abril Fatface"/>
              <a:sym typeface="Abril Fatface"/>
            </a:endParaRPr>
          </a:p>
        </p:txBody>
      </p:sp>
      <p:sp>
        <p:nvSpPr>
          <p:cNvPr id="219" name="Google Shape;21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0" name="Google Shape;220;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Transportation to the airport ~$25</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Trip wear TBD (optional):</a:t>
            </a:r>
            <a:endParaRPr>
              <a:solidFill>
                <a:srgbClr val="FFFFFF"/>
              </a:solidFill>
              <a:latin typeface="Abril Fatface"/>
              <a:ea typeface="Abril Fatface"/>
              <a:cs typeface="Abril Fatface"/>
              <a:sym typeface="Abril Fatface"/>
            </a:endParaRPr>
          </a:p>
          <a:p>
            <a:pPr indent="0" lvl="0" marL="0" rtl="0" algn="l">
              <a:spcBef>
                <a:spcPts val="1600"/>
              </a:spcBef>
              <a:spcAft>
                <a:spcPts val="0"/>
              </a:spcAft>
              <a:buNone/>
            </a:pPr>
            <a:r>
              <a:rPr lang="en">
                <a:solidFill>
                  <a:srgbClr val="FFFFFF"/>
                </a:solidFill>
                <a:latin typeface="Abril Fatface"/>
                <a:ea typeface="Abril Fatface"/>
                <a:cs typeface="Abril Fatface"/>
                <a:sym typeface="Abril Fatface"/>
              </a:rPr>
              <a:t>3 options  More info on November 14th </a:t>
            </a:r>
            <a:endParaRPr>
              <a:solidFill>
                <a:srgbClr val="FFFFFF"/>
              </a:solidFill>
              <a:latin typeface="Abril Fatface"/>
              <a:ea typeface="Abril Fatface"/>
              <a:cs typeface="Abril Fatface"/>
              <a:sym typeface="Abril Fatface"/>
            </a:endParaRPr>
          </a:p>
          <a:p>
            <a:pPr indent="0" lvl="0" marL="0" rtl="0" algn="l">
              <a:spcBef>
                <a:spcPts val="160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2"/>
                </a:solidFill>
              </a:rPr>
              <a:t>‹#›</a:t>
            </a:fld>
            <a:endParaRPr>
              <a:solidFill>
                <a:schemeClr val="lt2"/>
              </a:solidFill>
            </a:endParaRPr>
          </a:p>
        </p:txBody>
      </p:sp>
      <p:pic>
        <p:nvPicPr>
          <p:cNvPr id="226" name="Google Shape;226;p33"/>
          <p:cNvPicPr preferRelativeResize="0"/>
          <p:nvPr/>
        </p:nvPicPr>
        <p:blipFill>
          <a:blip r:embed="rId3">
            <a:alphaModFix/>
          </a:blip>
          <a:stretch>
            <a:fillRect/>
          </a:stretch>
        </p:blipFill>
        <p:spPr>
          <a:xfrm>
            <a:off x="2004875" y="233438"/>
            <a:ext cx="5329500" cy="3997125"/>
          </a:xfrm>
          <a:prstGeom prst="rect">
            <a:avLst/>
          </a:prstGeom>
          <a:noFill/>
          <a:ln>
            <a:noFill/>
          </a:ln>
        </p:spPr>
      </p:pic>
      <p:sp>
        <p:nvSpPr>
          <p:cNvPr id="227" name="Google Shape;227;p33"/>
          <p:cNvSpPr txBox="1"/>
          <p:nvPr>
            <p:ph idx="1" type="body"/>
          </p:nvPr>
        </p:nvSpPr>
        <p:spPr>
          <a:xfrm>
            <a:off x="101525" y="4230575"/>
            <a:ext cx="8919900" cy="60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4"/>
                </a:solidFill>
                <a:latin typeface="Abril Fatface"/>
                <a:ea typeface="Abril Fatface"/>
                <a:cs typeface="Abril Fatface"/>
                <a:sym typeface="Abril Fatface"/>
              </a:rPr>
              <a:t>BUCKLE UP IF YOU WOULD LIKE TO MAKE MEMORIES!</a:t>
            </a:r>
            <a:endParaRPr sz="2400">
              <a:solidFill>
                <a:schemeClr val="accent4"/>
              </a:solidFill>
              <a:latin typeface="Abril Fatface"/>
              <a:ea typeface="Abril Fatface"/>
              <a:cs typeface="Abril Fatface"/>
              <a:sym typeface="Abril Fatfac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Abril Fatface"/>
                <a:ea typeface="Abril Fatface"/>
                <a:cs typeface="Abril Fatface"/>
                <a:sym typeface="Abril Fatface"/>
              </a:rPr>
              <a:t>WHO’S IN?</a:t>
            </a:r>
            <a:endParaRPr>
              <a:solidFill>
                <a:schemeClr val="accent4"/>
              </a:solidFill>
              <a:latin typeface="Abril Fatface"/>
              <a:ea typeface="Abril Fatface"/>
              <a:cs typeface="Abril Fatface"/>
              <a:sym typeface="Abril Fatface"/>
            </a:endParaRPr>
          </a:p>
        </p:txBody>
      </p:sp>
      <p:sp>
        <p:nvSpPr>
          <p:cNvPr id="233" name="Google Shape;233;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Abril Fatface"/>
                <a:ea typeface="Abril Fatface"/>
                <a:cs typeface="Abril Fatface"/>
                <a:sym typeface="Abril Fatface"/>
              </a:rPr>
              <a:t>Sign-up opens tomorrow morning (Oct 5th) @ 9 am</a:t>
            </a:r>
            <a:endParaRPr>
              <a:solidFill>
                <a:schemeClr val="accent6"/>
              </a:solidFill>
              <a:latin typeface="Abril Fatface"/>
              <a:ea typeface="Abril Fatface"/>
              <a:cs typeface="Abril Fatface"/>
              <a:sym typeface="Abril Fatface"/>
            </a:endParaRPr>
          </a:p>
        </p:txBody>
      </p:sp>
      <p:sp>
        <p:nvSpPr>
          <p:cNvPr id="234" name="Google Shape;234;p34"/>
          <p:cNvSpPr txBox="1"/>
          <p:nvPr>
            <p:ph idx="2" type="body"/>
          </p:nvPr>
        </p:nvSpPr>
        <p:spPr>
          <a:xfrm>
            <a:off x="4939500" y="724200"/>
            <a:ext cx="3837000" cy="3695100"/>
          </a:xfrm>
          <a:prstGeom prst="rect">
            <a:avLst/>
          </a:prstGeom>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Abril Fatface"/>
                <a:ea typeface="Abril Fatface"/>
                <a:cs typeface="Abril Fatface"/>
                <a:sym typeface="Abril Fatface"/>
              </a:rPr>
              <a:t>Tour Leader: Mr. Ebrahim</a:t>
            </a:r>
            <a:endParaRPr>
              <a:solidFill>
                <a:schemeClr val="accent6"/>
              </a:solidFill>
              <a:latin typeface="Abril Fatface"/>
              <a:ea typeface="Abril Fatface"/>
              <a:cs typeface="Abril Fatface"/>
              <a:sym typeface="Abril Fatface"/>
            </a:endParaRPr>
          </a:p>
          <a:p>
            <a:pPr indent="0" lvl="0" marL="0" rtl="0" algn="ctr">
              <a:spcBef>
                <a:spcPts val="1600"/>
              </a:spcBef>
              <a:spcAft>
                <a:spcPts val="1600"/>
              </a:spcAft>
              <a:buNone/>
            </a:pPr>
            <a:r>
              <a:rPr lang="en">
                <a:solidFill>
                  <a:schemeClr val="accent6"/>
                </a:solidFill>
                <a:latin typeface="Abril Fatface"/>
                <a:ea typeface="Abril Fatface"/>
                <a:cs typeface="Abril Fatface"/>
                <a:sym typeface="Abril Fatface"/>
              </a:rPr>
              <a:t>Tour Number: 2017824ED</a:t>
            </a:r>
            <a:endParaRPr>
              <a:solidFill>
                <a:schemeClr val="accent6"/>
              </a:solidFill>
              <a:latin typeface="Abril Fatface"/>
              <a:ea typeface="Abril Fatface"/>
              <a:cs typeface="Abril Fatface"/>
              <a:sym typeface="Abril Fatface"/>
            </a:endParaRPr>
          </a:p>
        </p:txBody>
      </p:sp>
      <p:sp>
        <p:nvSpPr>
          <p:cNvPr id="235" name="Google Shape;235;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181836740A707740B8FADF1C0AC142C9" ma:contentTypeVersion="2" ma:contentTypeDescription="" ma:contentTypeScope="" ma:versionID="9a15336be3b315b7590b3516fbccaf41">
  <xsd:schema xmlns:xsd="http://www.w3.org/2001/XMLSchema" xmlns:xs="http://www.w3.org/2001/XMLSchema" xmlns:p="http://schemas.microsoft.com/office/2006/metadata/properties" xmlns:ns2="fc3eb914-30dd-480a-a87c-be85334ba936" targetNamespace="http://schemas.microsoft.com/office/2006/metadata/properties" ma:root="true" ma:fieldsID="b9aaef2e34c1492b8c14b38961f3de12" ns2:_="">
    <xsd:import namespace="fc3eb914-30dd-480a-a87c-be85334ba936"/>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eb914-30dd-480a-a87c-be85334ba936"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Owner xmlns="fc3eb914-30dd-480a-a87c-be85334ba936">Aleem Ebrahim</Document_x0020_Owner>
    <WWW_x0020_Content xmlns="fc3eb914-30dd-480a-a87c-be85334ba936">No</WWW_x0020_Content>
    <Document_x0020_Description xmlns="fc3eb914-30dd-480a-a87c-be85334ba936" xsi:nil="true"/>
    <Document_x0020_Author_x0028_s_x0029_ xmlns="fc3eb914-30dd-480a-a87c-be85334ba936" xsi:nil="true"/>
  </documentManagement>
</p:properties>
</file>

<file path=customXml/itemProps1.xml><?xml version="1.0" encoding="utf-8"?>
<ds:datastoreItem xmlns:ds="http://schemas.openxmlformats.org/officeDocument/2006/customXml" ds:itemID="{AAA30FE6-5AAA-4F08-BC2B-28A51CD7ACCB}"/>
</file>

<file path=customXml/itemProps2.xml><?xml version="1.0" encoding="utf-8"?>
<ds:datastoreItem xmlns:ds="http://schemas.openxmlformats.org/officeDocument/2006/customXml" ds:itemID="{0C4084DE-C393-4321-B6E5-E552C2374BC2}"/>
</file>

<file path=customXml/itemProps3.xml><?xml version="1.0" encoding="utf-8"?>
<ds:datastoreItem xmlns:ds="http://schemas.openxmlformats.org/officeDocument/2006/customXml" ds:itemID="{27D8CEE0-E476-4C85-9D72-FA696FE53E8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 Presentation 2019</dc:title>
  <cp:keywords>Info on Europe</cp:keyword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0x010100EA4BA40101B6AA4DB2B44F01F8A02F5E00181836740A707740B8FADF1C0AC142C9</vt:lpwstr>
  </property>
</Properties>
</file>